
<file path=[Content_Types].xml><?xml version="1.0" encoding="utf-8"?>
<Types xmlns="http://schemas.openxmlformats.org/package/2006/content-types">
  <Default Extension="jpeg" ContentType="image/jpeg"/>
  <Default Extension="png" ContentType="image/png"/>
  <Default Extension="gif" ContentType="image/gif"/>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256" r:id="rId3"/>
    <p:sldId id="341" r:id="rId5"/>
    <p:sldId id="260" r:id="rId6"/>
    <p:sldId id="340" r:id="rId7"/>
    <p:sldId id="292" r:id="rId8"/>
    <p:sldId id="343" r:id="rId9"/>
    <p:sldId id="344" r:id="rId10"/>
    <p:sldId id="364" r:id="rId11"/>
    <p:sldId id="442" r:id="rId12"/>
    <p:sldId id="441" r:id="rId13"/>
    <p:sldId id="368" r:id="rId14"/>
    <p:sldId id="380" r:id="rId15"/>
    <p:sldId id="384" r:id="rId16"/>
    <p:sldId id="406" r:id="rId17"/>
    <p:sldId id="396" r:id="rId18"/>
    <p:sldId id="397" r:id="rId19"/>
    <p:sldId id="346" r:id="rId20"/>
    <p:sldId id="347" r:id="rId21"/>
    <p:sldId id="356" r:id="rId22"/>
    <p:sldId id="349" r:id="rId23"/>
    <p:sldId id="350" r:id="rId24"/>
    <p:sldId id="351" r:id="rId25"/>
    <p:sldId id="421" r:id="rId26"/>
    <p:sldId id="443" r:id="rId27"/>
    <p:sldId id="354" r:id="rId28"/>
    <p:sldId id="338" r:id="rId29"/>
  </p:sldIdLst>
  <p:sldSz cx="12192000" cy="6858000"/>
  <p:notesSz cx="9939020"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AFF"/>
    <a:srgbClr val="C1DDFF"/>
    <a:srgbClr val="B3D5FF"/>
    <a:srgbClr val="A7CFFF"/>
    <a:srgbClr val="9BC8FF"/>
    <a:srgbClr val="2877F8"/>
    <a:srgbClr val="A29DEF"/>
    <a:srgbClr val="61A8FF"/>
    <a:srgbClr val="95C2EC"/>
    <a:srgbClr val="C7D6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0488" autoAdjust="0"/>
  </p:normalViewPr>
  <p:slideViewPr>
    <p:cSldViewPr snapToGrid="0">
      <p:cViewPr varScale="1">
        <p:scale>
          <a:sx n="78" d="100"/>
          <a:sy n="78" d="100"/>
        </p:scale>
        <p:origin x="1104" y="62"/>
      </p:cViewPr>
      <p:guideLst>
        <p:guide orient="horz" pos="2160"/>
        <p:guide orient="horz" pos="763"/>
        <p:guide orient="horz" pos="831"/>
        <p:guide orient="horz" pos="2000"/>
        <p:guide orient="horz" pos="4119"/>
        <p:guide pos="3773"/>
        <p:guide pos="1200"/>
        <p:guide pos="3121"/>
        <p:guide pos="2971"/>
        <p:guide pos="6730"/>
        <p:guide pos="7016"/>
      </p:guideLst>
    </p:cSldViewPr>
  </p:slideViewPr>
  <p:outlineViewPr>
    <p:cViewPr>
      <p:scale>
        <a:sx n="33" d="100"/>
        <a:sy n="33" d="100"/>
      </p:scale>
      <p:origin x="0" y="-9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9275" y="0"/>
            <a:ext cx="4308475" cy="341313"/>
          </a:xfrm>
          <a:prstGeom prst="rect">
            <a:avLst/>
          </a:prstGeom>
        </p:spPr>
        <p:txBody>
          <a:bodyPr vert="horz" lIns="91440" tIns="45720" rIns="91440" bIns="45720" rtlCol="0"/>
          <a:lstStyle>
            <a:lvl1pPr algn="r">
              <a:defRPr sz="1200"/>
            </a:lvl1pPr>
          </a:lstStyle>
          <a:p>
            <a:fld id="{B0870319-5666-4AE5-83F7-929898539B78}" type="datetimeFigureOut">
              <a:rPr lang="zh-CN" altLang="en-US" smtClean="0"/>
            </a:fld>
            <a:endParaRPr lang="zh-CN" altLang="en-US"/>
          </a:p>
        </p:txBody>
      </p:sp>
      <p:sp>
        <p:nvSpPr>
          <p:cNvPr id="4" name="页脚占位符 3"/>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9275" y="6465888"/>
            <a:ext cx="4308475" cy="341312"/>
          </a:xfrm>
          <a:prstGeom prst="rect">
            <a:avLst/>
          </a:prstGeom>
        </p:spPr>
        <p:txBody>
          <a:bodyPr vert="horz" lIns="91440" tIns="45720" rIns="91440" bIns="45720" rtlCol="0" anchor="b"/>
          <a:lstStyle>
            <a:lvl1pPr algn="r">
              <a:defRPr sz="1200"/>
            </a:lvl1pPr>
          </a:lstStyle>
          <a:p>
            <a:fld id="{FC5D6513-0A4F-4550-9A8A-210BB2D61A7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6854" cy="341531"/>
          </a:xfrm>
          <a:prstGeom prst="rect">
            <a:avLst/>
          </a:prstGeom>
        </p:spPr>
        <p:txBody>
          <a:bodyPr vert="horz" lIns="88313" tIns="44156" rIns="88313" bIns="44156" rtlCol="0"/>
          <a:lstStyle>
            <a:lvl1pPr algn="l">
              <a:defRPr sz="1200"/>
            </a:lvl1pPr>
          </a:lstStyle>
          <a:p>
            <a:endParaRPr lang="zh-CN" altLang="en-US"/>
          </a:p>
        </p:txBody>
      </p:sp>
      <p:sp>
        <p:nvSpPr>
          <p:cNvPr id="3" name="日期占位符 2"/>
          <p:cNvSpPr>
            <a:spLocks noGrp="1"/>
          </p:cNvSpPr>
          <p:nvPr>
            <p:ph type="dt" idx="1"/>
          </p:nvPr>
        </p:nvSpPr>
        <p:spPr>
          <a:xfrm>
            <a:off x="5629741" y="0"/>
            <a:ext cx="4306854" cy="341531"/>
          </a:xfrm>
          <a:prstGeom prst="rect">
            <a:avLst/>
          </a:prstGeom>
        </p:spPr>
        <p:txBody>
          <a:bodyPr vert="horz" lIns="88313" tIns="44156" rIns="88313" bIns="44156"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zh-CN" altLang="en-US"/>
          </a:p>
        </p:txBody>
      </p:sp>
      <p:sp>
        <p:nvSpPr>
          <p:cNvPr id="5" name="备注占位符 4"/>
          <p:cNvSpPr>
            <a:spLocks noGrp="1"/>
          </p:cNvSpPr>
          <p:nvPr>
            <p:ph type="body" sz="quarter" idx="3"/>
          </p:nvPr>
        </p:nvSpPr>
        <p:spPr>
          <a:xfrm>
            <a:off x="993890" y="3275863"/>
            <a:ext cx="7951114" cy="2680252"/>
          </a:xfrm>
          <a:prstGeom prst="rect">
            <a:avLst/>
          </a:prstGeom>
        </p:spPr>
        <p:txBody>
          <a:bodyPr vert="horz" lIns="88313" tIns="44156" rIns="88313" bIns="44156"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1" y="6465458"/>
            <a:ext cx="4306854" cy="341531"/>
          </a:xfrm>
          <a:prstGeom prst="rect">
            <a:avLst/>
          </a:prstGeom>
        </p:spPr>
        <p:txBody>
          <a:bodyPr vert="horz" lIns="88313" tIns="44156" rIns="88313" bIns="4415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9741" y="6465458"/>
            <a:ext cx="4306854" cy="341531"/>
          </a:xfrm>
          <a:prstGeom prst="rect">
            <a:avLst/>
          </a:prstGeom>
        </p:spPr>
        <p:txBody>
          <a:bodyPr vert="horz" lIns="88313" tIns="44156" rIns="88313" bIns="44156"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charset="0"/>
              </a:rPr>
              <a:t>总时长：</a:t>
            </a:r>
            <a:r>
              <a:rPr lang="en-US" altLang="zh-CN" b="1" dirty="0">
                <a:latin typeface="宋体" charset="0"/>
              </a:rPr>
              <a:t>90min
</a:t>
            </a:r>
            <a:r>
              <a:rPr lang="zh-CN" altLang="en-US" b="1" dirty="0">
                <a:latin typeface="宋体" charset="0"/>
              </a:rPr>
              <a:t>内容：本节课分为</a:t>
            </a:r>
            <a:r>
              <a:rPr lang="en-US" altLang="zh-CN" b="1" dirty="0">
                <a:latin typeface="宋体" charset="0"/>
              </a:rPr>
              <a:t>3</a:t>
            </a:r>
            <a:r>
              <a:rPr lang="zh-CN" altLang="en-US" b="1" dirty="0">
                <a:latin typeface="宋体" charset="0"/>
              </a:rPr>
              <a:t>部分
① </a:t>
            </a:r>
            <a:r>
              <a:rPr lang="en-US" altLang="zh-CN" b="1" dirty="0">
                <a:latin typeface="宋体" charset="0"/>
              </a:rPr>
              <a:t>PBL
② </a:t>
            </a:r>
            <a:r>
              <a:rPr lang="zh-CN" altLang="en-US" b="1" dirty="0">
                <a:latin typeface="宋体" charset="0"/>
              </a:rPr>
              <a:t>理论学习
③ 实践任务
话术：同学们，今天是我们一阶的第</a:t>
            </a:r>
            <a:r>
              <a:rPr lang="en-US" altLang="zh-CN" b="1" dirty="0">
                <a:latin typeface="宋体" charset="0"/>
              </a:rPr>
              <a:t>11</a:t>
            </a:r>
            <a:r>
              <a:rPr lang="zh-CN" altLang="en-US" b="1" dirty="0">
                <a:latin typeface="宋体" charset="0"/>
              </a:rPr>
              <a:t>次课啦，一起来看看我们今天学习的内容吧！
注意事项：上课教师注意控堂，课堂纪律以及学生安全（在手动操作或运行程序时注意不要损坏机器，每页时长只是参考时间，上课教师应该根据实际情况控制课堂时间）
附加：课前准备好上课需要用到的编程软件及运行机器。
</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endParaRPr kumimoji="1" lang="en-US" altLang="zh-CN" dirty="0">
              <a:sym typeface="+mn-ea"/>
            </a:endParaRPr>
          </a:p>
          <a:p>
            <a:r>
              <a:rPr kumimoji="1" lang="zh-CN" altLang="en-US" b="1" dirty="0">
                <a:sym typeface="+mn-ea"/>
              </a:rPr>
              <a:t>内容</a:t>
            </a:r>
            <a:r>
              <a:rPr kumimoji="1" lang="zh-CN" altLang="en-US" dirty="0">
                <a:sym typeface="+mn-ea"/>
              </a:rPr>
              <a:t>：</a:t>
            </a:r>
            <a:r>
              <a:rPr kumimoji="1" lang="zh-CN" dirty="0">
                <a:sym typeface="+mn-ea"/>
              </a:rPr>
              <a:t>硬件讲解，红外深度传感器的应用</a:t>
            </a:r>
            <a:r>
              <a:rPr kumimoji="1" lang="en-US" altLang="zh-CN" dirty="0">
                <a:sym typeface="+mn-ea"/>
              </a:rPr>
              <a:t>——</a:t>
            </a:r>
            <a:r>
              <a:rPr kumimoji="1" lang="zh-CN" altLang="en-US" dirty="0">
                <a:sym typeface="+mn-ea"/>
              </a:rPr>
              <a:t>倒车雷达</a:t>
            </a:r>
            <a:endParaRPr kumimoji="1" lang="zh-CN" altLang="en-US" dirty="0">
              <a:sym typeface="+mn-ea"/>
            </a:endParaRPr>
          </a:p>
          <a:p>
            <a:r>
              <a:rPr kumimoji="1" lang="zh-CN" altLang="en-US" b="1" dirty="0">
                <a:sym typeface="+mn-ea"/>
              </a:rPr>
              <a:t>话术</a:t>
            </a:r>
            <a:r>
              <a:rPr kumimoji="1" lang="zh-CN" altLang="en-US" dirty="0">
                <a:sym typeface="+mn-ea"/>
              </a:rPr>
              <a:t>：</a:t>
            </a:r>
            <a:r>
              <a:rPr kumimoji="1" lang="en-US" altLang="zh-CN" dirty="0">
                <a:sym typeface="+mn-ea"/>
              </a:rPr>
              <a:t>”</a:t>
            </a:r>
            <a:r>
              <a:rPr lang="zh-CN" altLang="en-US" dirty="0">
                <a:latin typeface="方正兰亭黑简体" panose="02000000000000000000" pitchFamily="2" charset="-122"/>
                <a:ea typeface="方正兰亭黑简体" panose="02000000000000000000" pitchFamily="2" charset="-122"/>
                <a:sym typeface="+mn-ea"/>
              </a:rPr>
              <a:t>日常生活中，大家可能会看到有很多司机通过倒车雷达或者全车雷达的辅助停车，倒车雷达是汽车驻车或者倒车时的安全辅助装置，能以声音或者更为直.观的显示告知驾驶员周围障碍物的情况，解除了驾驶员驻车、倒车和起动车辆时前后左右探视所引起的困扰，并帮助驾驶员扫除了视野死角和视线模糊的缺陷。</a:t>
            </a:r>
            <a:r>
              <a:rPr lang="en-US" altLang="zh-CN"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字魂59号-创粗黑" panose="00000500000000000000" pitchFamily="2" charset="-122"/>
              </a:rPr>
              <a:t>“</a:t>
            </a:r>
            <a:endParaRPr lang="zh-CN" altLang="zh-CN" noProof="0" dirty="0">
              <a:ln>
                <a:noFill/>
              </a:ln>
              <a:solidFill>
                <a:schemeClr val="tx1">
                  <a:lumMod val="75000"/>
                  <a:lumOff val="25000"/>
                </a:schemeClr>
              </a:solidFill>
              <a:effectLst/>
              <a:uLnTx/>
              <a:uFillTx/>
              <a:latin typeface="宋体" pitchFamily="2" charset="-122"/>
              <a:ea typeface="+mn-ea"/>
              <a:sym typeface="字魂59号-创粗黑" panose="00000500000000000000" pitchFamily="2" charset="-122"/>
            </a:endParaRPr>
          </a:p>
          <a:p>
            <a:r>
              <a:rPr kumimoji="1" lang="zh-CN" altLang="en-US" b="1" dirty="0">
                <a:sym typeface="+mn-ea"/>
              </a:rPr>
              <a:t>注意事项</a:t>
            </a:r>
            <a:r>
              <a:rPr kumimoji="1" lang="zh-CN" altLang="en-US" dirty="0">
                <a:sym typeface="+mn-ea"/>
              </a:rPr>
              <a:t>：无</a:t>
            </a:r>
            <a:endParaRPr kumimoji="1" lang="zh-CN" altLang="en-US" dirty="0">
              <a:sym typeface="+mn-ea"/>
            </a:endParaRPr>
          </a:p>
          <a:p>
            <a:r>
              <a:rPr kumimoji="1" lang="zh-CN" altLang="en-US" b="1" dirty="0">
                <a:sym typeface="+mn-ea"/>
              </a:rPr>
              <a:t>附加</a:t>
            </a:r>
            <a:r>
              <a:rPr kumimoji="1" lang="zh-CN" altLang="en-US" dirty="0">
                <a:sym typeface="+mn-ea"/>
              </a:rPr>
              <a:t>：无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2min</a:t>
            </a:r>
            <a:endParaRPr kumimoji="1" lang="en-US" altLang="zh-CN" dirty="0">
              <a:sym typeface="+mn-ea"/>
            </a:endParaRPr>
          </a:p>
          <a:p>
            <a:r>
              <a:rPr kumimoji="1" lang="zh-CN" altLang="en-US" b="1" dirty="0">
                <a:sym typeface="+mn-ea"/>
              </a:rPr>
              <a:t>内容</a:t>
            </a:r>
            <a:r>
              <a:rPr kumimoji="1" lang="zh-CN" altLang="en-US" dirty="0">
                <a:sym typeface="+mn-ea"/>
              </a:rPr>
              <a:t>：</a:t>
            </a:r>
            <a:r>
              <a:rPr kumimoji="1" lang="zh-CN" altLang="zh-CN" dirty="0">
                <a:sym typeface="+mn-ea"/>
              </a:rPr>
              <a:t>编程模块认识，让学生了解编程模块</a:t>
            </a:r>
            <a:r>
              <a:rPr kumimoji="1" lang="en-US" altLang="zh-CN" dirty="0">
                <a:sym typeface="+mn-ea"/>
              </a:rPr>
              <a:t>——</a:t>
            </a:r>
            <a:r>
              <a:rPr kumimoji="1" lang="zh-CN" altLang="en-US" dirty="0">
                <a:sym typeface="+mn-ea"/>
              </a:rPr>
              <a:t>传感器模块</a:t>
            </a:r>
            <a:endParaRPr kumimoji="1" lang="zh-CN" altLang="en-US" dirty="0">
              <a:sym typeface="+mn-ea"/>
            </a:endParaRPr>
          </a:p>
          <a:p>
            <a:r>
              <a:rPr kumimoji="1" lang="zh-CN" altLang="en-US" b="1" dirty="0">
                <a:sym typeface="+mn-ea"/>
              </a:rPr>
              <a:t>话术</a:t>
            </a:r>
            <a:r>
              <a:rPr kumimoji="1" lang="zh-CN" altLang="en-US" dirty="0">
                <a:sym typeface="+mn-ea"/>
              </a:rPr>
              <a:t>：</a:t>
            </a:r>
            <a:r>
              <a:rPr kumimoji="1" lang="en-US" altLang="zh-CN" dirty="0">
                <a:sym typeface="+mn-ea"/>
              </a:rPr>
              <a:t>”</a:t>
            </a:r>
            <a:r>
              <a:rPr kumimoji="1" lang="zh-CN" dirty="0">
                <a:sym typeface="+mn-ea"/>
              </a:rPr>
              <a:t>我们知道了红外深度传感器的原理后，我们如何通过编程让传感器能检测到距离帮我们实现我们想要实现的动作呢？</a:t>
            </a:r>
            <a:endParaRPr kumimoji="1" lang="zh-CN" dirty="0">
              <a:sym typeface="+mn-ea"/>
            </a:endParaRPr>
          </a:p>
          <a:p>
            <a:r>
              <a:rPr lang="zh-CN" altLang="en-US" dirty="0">
                <a:solidFill>
                  <a:srgbClr val="FF0000"/>
                </a:solidFill>
                <a:latin typeface="宋体" pitchFamily="2" charset="-122"/>
                <a:ea typeface="宋体" pitchFamily="2" charset="-122"/>
                <a:cs typeface="Times New Roman" panose="02020603050405020304" pitchFamily="18" charset="0"/>
                <a:sym typeface="+mn-ea"/>
              </a:rPr>
              <a:t>开启或关闭</a:t>
            </a:r>
            <a:r>
              <a:rPr lang="zh-CN" altLang="en-US" dirty="0">
                <a:latin typeface="宋体" pitchFamily="2" charset="-122"/>
                <a:ea typeface="宋体" pitchFamily="2" charset="-122"/>
                <a:cs typeface="Times New Roman" panose="02020603050405020304" pitchFamily="18" charset="0"/>
                <a:sym typeface="+mn-ea"/>
              </a:rPr>
              <a:t>指定序号的红外深度传感器的测距功能。选择开启或关闭，再选择指定序号的红外深度传感器，这里有</a:t>
            </a:r>
            <a:r>
              <a:rPr lang="en-US" altLang="zh-CN" dirty="0">
                <a:latin typeface="宋体" pitchFamily="2" charset="-122"/>
                <a:ea typeface="宋体" pitchFamily="2" charset="-122"/>
                <a:cs typeface="Times New Roman" panose="02020603050405020304" pitchFamily="18" charset="0"/>
                <a:sym typeface="+mn-ea"/>
              </a:rPr>
              <a:t>4</a:t>
            </a:r>
            <a:r>
              <a:rPr lang="zh-CN" altLang="en-US" dirty="0">
                <a:latin typeface="宋体" pitchFamily="2" charset="-122"/>
                <a:ea typeface="宋体" pitchFamily="2" charset="-122"/>
                <a:cs typeface="Times New Roman" panose="02020603050405020304" pitchFamily="18" charset="0"/>
                <a:sym typeface="+mn-ea"/>
              </a:rPr>
              <a:t>个选项，但</a:t>
            </a:r>
            <a:r>
              <a:rPr lang="en-US" altLang="zh-CN" dirty="0">
                <a:latin typeface="宋体" pitchFamily="2" charset="-122"/>
                <a:ea typeface="宋体" pitchFamily="2" charset="-122"/>
                <a:cs typeface="Times New Roman" panose="02020603050405020304" pitchFamily="18" charset="0"/>
                <a:sym typeface="+mn-ea"/>
              </a:rPr>
              <a:t>2</a:t>
            </a:r>
            <a:r>
              <a:rPr lang="zh-CN" altLang="en-US" dirty="0">
                <a:latin typeface="宋体" pitchFamily="2" charset="-122"/>
                <a:ea typeface="宋体" pitchFamily="2" charset="-122"/>
                <a:cs typeface="Times New Roman" panose="02020603050405020304" pitchFamily="18" charset="0"/>
                <a:sym typeface="+mn-ea"/>
              </a:rPr>
              <a:t>、</a:t>
            </a:r>
            <a:r>
              <a:rPr lang="en-US" altLang="zh-CN" dirty="0">
                <a:latin typeface="宋体" pitchFamily="2" charset="-122"/>
                <a:ea typeface="宋体" pitchFamily="2" charset="-122"/>
                <a:cs typeface="Times New Roman" panose="02020603050405020304" pitchFamily="18" charset="0"/>
                <a:sym typeface="+mn-ea"/>
              </a:rPr>
              <a:t>3</a:t>
            </a:r>
            <a:r>
              <a:rPr lang="zh-CN" altLang="en-US" dirty="0">
                <a:latin typeface="宋体" pitchFamily="2" charset="-122"/>
                <a:ea typeface="宋体" pitchFamily="2" charset="-122"/>
                <a:cs typeface="Times New Roman" panose="02020603050405020304" pitchFamily="18" charset="0"/>
                <a:sym typeface="+mn-ea"/>
              </a:rPr>
              <a:t>、</a:t>
            </a:r>
            <a:r>
              <a:rPr lang="en-US" altLang="zh-CN" dirty="0">
                <a:latin typeface="宋体" pitchFamily="2" charset="-122"/>
                <a:ea typeface="宋体" pitchFamily="2" charset="-122"/>
                <a:cs typeface="Times New Roman" panose="02020603050405020304" pitchFamily="18" charset="0"/>
                <a:sym typeface="+mn-ea"/>
              </a:rPr>
              <a:t>4</a:t>
            </a:r>
            <a:r>
              <a:rPr lang="zh-CN" altLang="en-US" dirty="0">
                <a:latin typeface="宋体" pitchFamily="2" charset="-122"/>
                <a:ea typeface="宋体" pitchFamily="2" charset="-122"/>
                <a:cs typeface="Times New Roman" panose="02020603050405020304" pitchFamily="18" charset="0"/>
                <a:sym typeface="+mn-ea"/>
              </a:rPr>
              <a:t>号为外接传感器。</a:t>
            </a:r>
            <a:r>
              <a:rPr kumimoji="1" lang="en-US" altLang="zh-CN" dirty="0">
                <a:sym typeface="+mn-ea"/>
              </a:rPr>
              <a:t>“</a:t>
            </a:r>
            <a:endParaRPr kumimoji="1" lang="en-US" altLang="zh-CN" dirty="0"/>
          </a:p>
          <a:p>
            <a:r>
              <a:rPr kumimoji="1" lang="zh-CN" altLang="en-US" b="1" dirty="0">
                <a:sym typeface="+mn-ea"/>
              </a:rPr>
              <a:t>注意事项</a:t>
            </a:r>
            <a:r>
              <a:rPr kumimoji="1" lang="zh-CN" altLang="en-US" dirty="0">
                <a:sym typeface="+mn-ea"/>
              </a:rPr>
              <a:t>：</a:t>
            </a:r>
            <a:r>
              <a:rPr kumimoji="1" lang="zh-CN" altLang="en-US" dirty="0">
                <a:latin typeface="宋体" pitchFamily="2" charset="-122"/>
                <a:sym typeface="+mn-ea"/>
              </a:rPr>
              <a:t>控制课堂秩序</a:t>
            </a:r>
            <a:endParaRPr kumimoji="1" lang="zh-CN" altLang="en-US" dirty="0">
              <a:latin typeface="宋体" pitchFamily="2" charset="-122"/>
              <a:sym typeface="+mn-ea"/>
            </a:endParaRPr>
          </a:p>
          <a:p>
            <a:r>
              <a:rPr kumimoji="1" lang="zh-CN" altLang="en-US" b="1" dirty="0">
                <a:sym typeface="+mn-ea"/>
              </a:rPr>
              <a:t>附加</a:t>
            </a:r>
            <a:r>
              <a:rPr kumimoji="1" lang="zh-CN" altLang="en-US" dirty="0">
                <a:sym typeface="+mn-ea"/>
              </a:rPr>
              <a:t>：无</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3min</a:t>
            </a:r>
            <a:endParaRPr kumimoji="1" lang="en-US" altLang="zh-CN" dirty="0">
              <a:sym typeface="+mn-ea"/>
            </a:endParaRPr>
          </a:p>
          <a:p>
            <a:r>
              <a:rPr kumimoji="1" lang="zh-CN" altLang="en-US" b="1" dirty="0">
                <a:sym typeface="+mn-ea"/>
              </a:rPr>
              <a:t>内容</a:t>
            </a:r>
            <a:r>
              <a:rPr kumimoji="1" lang="zh-CN" altLang="en-US" dirty="0">
                <a:sym typeface="+mn-ea"/>
              </a:rPr>
              <a:t>：</a:t>
            </a:r>
            <a:r>
              <a:rPr kumimoji="1" lang="zh-CN" altLang="zh-CN" dirty="0">
                <a:sym typeface="+mn-ea"/>
              </a:rPr>
              <a:t>编程模块认识，让学生了解编程模块</a:t>
            </a:r>
            <a:r>
              <a:rPr kumimoji="1" lang="en-US" altLang="zh-CN" dirty="0">
                <a:sym typeface="+mn-ea"/>
              </a:rPr>
              <a:t>——</a:t>
            </a:r>
            <a:r>
              <a:rPr kumimoji="1" lang="zh-CN" altLang="en-US" dirty="0">
                <a:sym typeface="+mn-ea"/>
              </a:rPr>
              <a:t>传感器模块</a:t>
            </a:r>
            <a:endParaRPr kumimoji="1" lang="zh-CN" altLang="en-US" dirty="0">
              <a:sym typeface="+mn-ea"/>
            </a:endParaRPr>
          </a:p>
          <a:p>
            <a:r>
              <a:rPr kumimoji="1" lang="zh-CN" altLang="en-US" b="1" dirty="0">
                <a:sym typeface="+mn-ea"/>
              </a:rPr>
              <a:t>话术</a:t>
            </a:r>
            <a:r>
              <a:rPr kumimoji="1" lang="zh-CN" altLang="en-US" dirty="0">
                <a:sym typeface="+mn-ea"/>
              </a:rPr>
              <a:t>：</a:t>
            </a:r>
            <a:r>
              <a:rPr kumimoji="1" lang="en-US" altLang="zh-CN" dirty="0">
                <a:sym typeface="+mn-ea"/>
              </a:rPr>
              <a:t>”</a:t>
            </a:r>
            <a:r>
              <a:rPr lang="zh-CN" altLang="en-US" dirty="0">
                <a:latin typeface="宋体" pitchFamily="2" charset="-122"/>
                <a:ea typeface="宋体" pitchFamily="2" charset="-122"/>
                <a:cs typeface="Times New Roman" panose="02020603050405020304" pitchFamily="18" charset="0"/>
                <a:sym typeface="+mn-ea"/>
              </a:rPr>
              <a:t>指定序号红外深度传感器测距值</a:t>
            </a:r>
            <a:r>
              <a:rPr lang="zh-CN" altLang="en-US" dirty="0">
                <a:solidFill>
                  <a:srgbClr val="FF0000"/>
                </a:solidFill>
                <a:latin typeface="宋体" pitchFamily="2" charset="-122"/>
                <a:ea typeface="宋体" pitchFamily="2" charset="-122"/>
                <a:cs typeface="Times New Roman" panose="02020603050405020304" pitchFamily="18" charset="0"/>
                <a:sym typeface="+mn-ea"/>
              </a:rPr>
              <a:t>满足条件时返回真，否则返回假</a:t>
            </a:r>
            <a:r>
              <a:rPr lang="zh-CN" altLang="en-US" dirty="0">
                <a:latin typeface="宋体" pitchFamily="2" charset="-122"/>
                <a:ea typeface="宋体" pitchFamily="2" charset="-122"/>
                <a:cs typeface="Times New Roman" panose="02020603050405020304" pitchFamily="18" charset="0"/>
                <a:sym typeface="+mn-ea"/>
              </a:rPr>
              <a:t>。</a:t>
            </a:r>
            <a:endParaRPr lang="zh-CN" altLang="en-US" dirty="0">
              <a:latin typeface="宋体" pitchFamily="2" charset="-122"/>
              <a:ea typeface="宋体" pitchFamily="2" charset="-122"/>
              <a:cs typeface="Times New Roman" panose="02020603050405020304" pitchFamily="18" charset="0"/>
              <a:sym typeface="+mn-ea"/>
            </a:endParaRPr>
          </a:p>
          <a:p>
            <a:r>
              <a:rPr lang="zh-CN" altLang="en-US" dirty="0">
                <a:latin typeface="宋体" pitchFamily="2" charset="-122"/>
                <a:ea typeface="宋体" pitchFamily="2" charset="-122"/>
                <a:cs typeface="Times New Roman" panose="02020603050405020304" pitchFamily="18" charset="0"/>
                <a:sym typeface="+mn-ea"/>
              </a:rPr>
              <a:t>这个语句可以放在控制语句里面，当红外深度传感器测距值</a:t>
            </a:r>
            <a:r>
              <a:rPr lang="zh-CN" altLang="en-US" dirty="0">
                <a:solidFill>
                  <a:srgbClr val="FF0000"/>
                </a:solidFill>
                <a:latin typeface="宋体" pitchFamily="2" charset="-122"/>
                <a:ea typeface="宋体" pitchFamily="2" charset="-122"/>
                <a:cs typeface="Times New Roman" panose="02020603050405020304" pitchFamily="18" charset="0"/>
                <a:sym typeface="+mn-ea"/>
              </a:rPr>
              <a:t>满足条件时返回真，否则返回假</a:t>
            </a:r>
            <a:r>
              <a:rPr kumimoji="1" lang="en-US" altLang="zh-CN" dirty="0">
                <a:sym typeface="+mn-ea"/>
              </a:rPr>
              <a:t>“</a:t>
            </a:r>
            <a:endParaRPr kumimoji="1" lang="en-US" altLang="zh-CN" dirty="0"/>
          </a:p>
          <a:p>
            <a:r>
              <a:rPr kumimoji="1" lang="zh-CN" altLang="en-US" b="1" dirty="0">
                <a:sym typeface="+mn-ea"/>
              </a:rPr>
              <a:t>注意事项</a:t>
            </a:r>
            <a:r>
              <a:rPr kumimoji="1" lang="zh-CN" altLang="en-US" dirty="0">
                <a:sym typeface="+mn-ea"/>
              </a:rPr>
              <a:t>：</a:t>
            </a:r>
            <a:r>
              <a:rPr kumimoji="1" lang="zh-CN" altLang="en-US" dirty="0">
                <a:latin typeface="宋体" pitchFamily="2" charset="-122"/>
                <a:sym typeface="+mn-ea"/>
              </a:rPr>
              <a:t>控制课堂秩序</a:t>
            </a:r>
            <a:endParaRPr kumimoji="1" lang="zh-CN" altLang="en-US" dirty="0">
              <a:latin typeface="宋体" pitchFamily="2" charset="-122"/>
              <a:sym typeface="+mn-ea"/>
            </a:endParaRPr>
          </a:p>
          <a:p>
            <a:r>
              <a:rPr kumimoji="1" lang="zh-CN" altLang="en-US" b="1" dirty="0">
                <a:sym typeface="+mn-ea"/>
              </a:rPr>
              <a:t>附加</a:t>
            </a:r>
            <a:r>
              <a:rPr kumimoji="1" lang="zh-CN" altLang="en-US" dirty="0">
                <a:sym typeface="+mn-ea"/>
              </a:rPr>
              <a:t>：无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endParaRPr kumimoji="1" lang="en-US" altLang="zh-CN" dirty="0">
              <a:sym typeface="+mn-ea"/>
            </a:endParaRPr>
          </a:p>
          <a:p>
            <a:r>
              <a:rPr kumimoji="1" lang="zh-CN" altLang="en-US" b="1" dirty="0">
                <a:sym typeface="+mn-ea"/>
              </a:rPr>
              <a:t>内容</a:t>
            </a:r>
            <a:r>
              <a:rPr kumimoji="1" lang="zh-CN" altLang="en-US" dirty="0">
                <a:sym typeface="+mn-ea"/>
              </a:rPr>
              <a:t>：</a:t>
            </a:r>
            <a:r>
              <a:rPr kumimoji="1" lang="zh-CN" dirty="0">
                <a:sym typeface="+mn-ea"/>
              </a:rPr>
              <a:t>介绍工程车，从</a:t>
            </a:r>
            <a:r>
              <a:rPr kumimoji="1" lang="en-US" altLang="zh-CN" dirty="0">
                <a:sym typeface="+mn-ea"/>
              </a:rPr>
              <a:t>11</a:t>
            </a:r>
            <a:r>
              <a:rPr kumimoji="1" lang="zh-CN" altLang="en-US" dirty="0">
                <a:sym typeface="+mn-ea"/>
              </a:rPr>
              <a:t>节课开始使用工程机器人，介绍工程车的机械臂和机械爪</a:t>
            </a:r>
            <a:endParaRPr kumimoji="1" lang="zh-CN" altLang="en-US" dirty="0">
              <a:sym typeface="+mn-ea"/>
            </a:endParaRP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zh-CN" dirty="0">
                <a:sym typeface="+mn-ea"/>
              </a:rPr>
              <a:t>好，我们知道如何使用传感器完成指定的动作后，现在有没有同学好奇我们的新武器是什么呢？</a:t>
            </a:r>
            <a:endParaRPr kumimoji="1" lang="zh-CN" altLang="zh-CN" dirty="0">
              <a:sym typeface="+mn-ea"/>
            </a:endParaRPr>
          </a:p>
          <a:p>
            <a:r>
              <a:rPr kumimoji="1" lang="zh-CN" altLang="zh-CN" dirty="0">
                <a:sym typeface="+mn-ea"/>
              </a:rPr>
              <a:t>将将！那就是工程车！区别于之前的步兵机器人，你们觉得它哪里发生变化了呢？云台炮台是不是都消失了，换成了什么呀，同学们看上面的图片，有没有发现这里像人的手臂呢？</a:t>
            </a:r>
            <a:endParaRPr kumimoji="1" lang="zh-CN" altLang="zh-CN" dirty="0">
              <a:sym typeface="+mn-ea"/>
            </a:endParaRPr>
          </a:p>
          <a:p>
            <a:r>
              <a:rPr kumimoji="1" lang="zh-CN" altLang="zh-CN" dirty="0">
                <a:sym typeface="+mn-ea"/>
              </a:rPr>
              <a:t>那么我们把工程车的</a:t>
            </a:r>
            <a:r>
              <a:rPr kumimoji="1" lang="en-US" altLang="zh-CN" dirty="0">
                <a:sym typeface="+mn-ea"/>
              </a:rPr>
              <a:t>‘</a:t>
            </a:r>
            <a:r>
              <a:rPr kumimoji="1" lang="zh-CN" altLang="en-US" dirty="0">
                <a:sym typeface="+mn-ea"/>
              </a:rPr>
              <a:t>手臂</a:t>
            </a:r>
            <a:r>
              <a:rPr kumimoji="1" lang="en-US" altLang="zh-CN" dirty="0">
                <a:sym typeface="+mn-ea"/>
              </a:rPr>
              <a:t>’</a:t>
            </a:r>
            <a:r>
              <a:rPr kumimoji="1" lang="zh-CN" altLang="en-US" dirty="0">
                <a:sym typeface="+mn-ea"/>
              </a:rPr>
              <a:t>叫做机械臂，可以夹取东西的地方我们称作机械爪，我们看看他们是怎么运动起来的吧！</a:t>
            </a:r>
            <a:r>
              <a:rPr kumimoji="1" lang="en-US" altLang="zh-CN" dirty="0">
                <a:sym typeface="+mn-ea"/>
              </a:rPr>
              <a:t>”</a:t>
            </a:r>
            <a:endParaRPr kumimoji="1" lang="zh-CN" altLang="zh-CN" dirty="0">
              <a:sym typeface="+mn-ea"/>
            </a:endParaRPr>
          </a:p>
          <a:p>
            <a:r>
              <a:rPr kumimoji="1" lang="zh-CN" altLang="en-US" b="1" dirty="0">
                <a:sym typeface="+mn-ea"/>
              </a:rPr>
              <a:t>注意事项</a:t>
            </a:r>
            <a:r>
              <a:rPr kumimoji="1" lang="zh-CN" altLang="en-US" dirty="0">
                <a:sym typeface="+mn-ea"/>
              </a:rPr>
              <a:t>：</a:t>
            </a:r>
            <a:r>
              <a:rPr lang="zh-CN" b="1" dirty="0">
                <a:ln>
                  <a:noFill/>
                </a:ln>
                <a:latin typeface="方正兰亭黑简体" panose="02000000000000000000" pitchFamily="2" charset="-122"/>
                <a:ea typeface="方正兰亭黑简体" panose="02000000000000000000" pitchFamily="2" charset="-122"/>
                <a:sym typeface="+mn-ea"/>
              </a:rPr>
              <a:t>播放动画，学生能够更直观的看出机械臂机械爪的位置和结构</a:t>
            </a:r>
            <a:endParaRPr lang="zh-CN" b="1" dirty="0">
              <a:ln>
                <a:noFill/>
              </a:ln>
              <a:latin typeface="方正兰亭黑简体" panose="02000000000000000000" pitchFamily="2" charset="-122"/>
              <a:ea typeface="方正兰亭黑简体" panose="02000000000000000000" pitchFamily="2" charset="-122"/>
              <a:sym typeface="+mn-ea"/>
            </a:endParaRPr>
          </a:p>
          <a:p>
            <a:r>
              <a:rPr lang="zh-CN" b="1" dirty="0">
                <a:ln>
                  <a:noFill/>
                </a:ln>
                <a:latin typeface="方正兰亭黑简体" panose="02000000000000000000" pitchFamily="2" charset="-122"/>
                <a:ea typeface="方正兰亭黑简体" panose="02000000000000000000" pitchFamily="2" charset="-122"/>
                <a:sym typeface="+mn-ea"/>
              </a:rPr>
              <a:t>工程机器人需外接红外深度传感器，授课老师可简单跟学生介绍，红外深度传感器需装机器的右边，具体图示在文件</a:t>
            </a:r>
            <a:r>
              <a:rPr lang="en-US" altLang="zh-CN" b="1" dirty="0">
                <a:ln>
                  <a:noFill/>
                </a:ln>
                <a:latin typeface="方正兰亭黑简体" panose="02000000000000000000" pitchFamily="2" charset="-122"/>
                <a:ea typeface="方正兰亭黑简体" panose="02000000000000000000" pitchFamily="2" charset="-122"/>
                <a:sym typeface="+mn-ea"/>
              </a:rPr>
              <a:t>“DJI</a:t>
            </a:r>
            <a:r>
              <a:rPr lang="zh-CN" altLang="en-US" b="1" dirty="0">
                <a:ln>
                  <a:noFill/>
                </a:ln>
                <a:latin typeface="方正兰亭黑简体" panose="02000000000000000000" pitchFamily="2" charset="-122"/>
                <a:ea typeface="方正兰亭黑简体" panose="02000000000000000000" pitchFamily="2" charset="-122"/>
                <a:sym typeface="+mn-ea"/>
              </a:rPr>
              <a:t>一阶第</a:t>
            </a:r>
            <a:r>
              <a:rPr lang="en-US" altLang="zh-CN" b="1" dirty="0">
                <a:ln>
                  <a:noFill/>
                </a:ln>
                <a:latin typeface="方正兰亭黑简体" panose="02000000000000000000" pitchFamily="2" charset="-122"/>
                <a:ea typeface="方正兰亭黑简体" panose="02000000000000000000" pitchFamily="2" charset="-122"/>
                <a:sym typeface="+mn-ea"/>
              </a:rPr>
              <a:t>11</a:t>
            </a:r>
            <a:r>
              <a:rPr lang="zh-CN" altLang="en-US" b="1" dirty="0">
                <a:ln>
                  <a:noFill/>
                </a:ln>
                <a:latin typeface="方正兰亭黑简体" panose="02000000000000000000" pitchFamily="2" charset="-122"/>
                <a:ea typeface="方正兰亭黑简体" panose="02000000000000000000" pitchFamily="2" charset="-122"/>
                <a:sym typeface="+mn-ea"/>
              </a:rPr>
              <a:t>课</a:t>
            </a:r>
            <a:r>
              <a:rPr lang="en-US" altLang="zh-CN" b="1" dirty="0">
                <a:ln>
                  <a:noFill/>
                </a:ln>
                <a:latin typeface="方正兰亭黑简体" panose="02000000000000000000" pitchFamily="2" charset="-122"/>
                <a:ea typeface="方正兰亭黑简体" panose="02000000000000000000" pitchFamily="2" charset="-122"/>
                <a:sym typeface="+mn-ea"/>
              </a:rPr>
              <a:t>-</a:t>
            </a:r>
            <a:r>
              <a:rPr lang="zh-CN" altLang="en-US" b="1" dirty="0">
                <a:ln>
                  <a:noFill/>
                </a:ln>
                <a:latin typeface="方正兰亭黑简体" panose="02000000000000000000" pitchFamily="2" charset="-122"/>
                <a:ea typeface="方正兰亭黑简体" panose="02000000000000000000" pitchFamily="2" charset="-122"/>
                <a:sym typeface="+mn-ea"/>
              </a:rPr>
              <a:t>工程机器人外接红外深度传感器</a:t>
            </a:r>
            <a:r>
              <a:rPr lang="en-US" altLang="zh-CN" b="1" dirty="0">
                <a:ln>
                  <a:noFill/>
                </a:ln>
                <a:latin typeface="方正兰亭黑简体" panose="02000000000000000000" pitchFamily="2" charset="-122"/>
                <a:ea typeface="方正兰亭黑简体" panose="02000000000000000000" pitchFamily="2" charset="-122"/>
                <a:sym typeface="+mn-ea"/>
              </a:rPr>
              <a:t>”</a:t>
            </a:r>
            <a:r>
              <a:rPr lang="zh-CN" altLang="en-US" b="1" dirty="0">
                <a:ln>
                  <a:noFill/>
                </a:ln>
                <a:latin typeface="方正兰亭黑简体" panose="02000000000000000000" pitchFamily="2" charset="-122"/>
                <a:ea typeface="方正兰亭黑简体" panose="02000000000000000000" pitchFamily="2" charset="-122"/>
                <a:sym typeface="+mn-ea"/>
              </a:rPr>
              <a:t>照片中</a:t>
            </a:r>
            <a:endParaRPr lang="zh-CN" b="1" dirty="0">
              <a:ln>
                <a:noFill/>
              </a:ln>
              <a:latin typeface="方正兰亭黑简体" panose="02000000000000000000" pitchFamily="2" charset="-122"/>
              <a:ea typeface="方正兰亭黑简体" panose="02000000000000000000" pitchFamily="2" charset="-122"/>
              <a:sym typeface="+mn-ea"/>
            </a:endParaRPr>
          </a:p>
          <a:p>
            <a:r>
              <a:rPr lang="zh-CN" altLang="en-US" b="1" dirty="0">
                <a:sym typeface="+mn-ea"/>
              </a:rPr>
              <a:t>附加：点击播放动画，在文件</a:t>
            </a:r>
            <a:r>
              <a:rPr lang="en-US" altLang="zh-CN" b="1" dirty="0">
                <a:sym typeface="+mn-ea"/>
              </a:rPr>
              <a:t>“DJI</a:t>
            </a:r>
            <a:r>
              <a:rPr lang="zh-CN" altLang="en-US" b="1" dirty="0">
                <a:sym typeface="+mn-ea"/>
              </a:rPr>
              <a:t>一阶第</a:t>
            </a:r>
            <a:r>
              <a:rPr lang="en-US" altLang="zh-CN" b="1" dirty="0">
                <a:sym typeface="+mn-ea"/>
              </a:rPr>
              <a:t>11</a:t>
            </a:r>
            <a:r>
              <a:rPr lang="zh-CN" altLang="en-US" b="1" dirty="0">
                <a:sym typeface="+mn-ea"/>
              </a:rPr>
              <a:t>课</a:t>
            </a:r>
            <a:r>
              <a:rPr lang="en-US" altLang="zh-CN" b="1" dirty="0">
                <a:sym typeface="+mn-ea"/>
              </a:rPr>
              <a:t>-</a:t>
            </a:r>
            <a:r>
              <a:rPr lang="zh-CN" altLang="en-US" b="1" dirty="0">
                <a:sym typeface="+mn-ea"/>
              </a:rPr>
              <a:t>机械臂动图</a:t>
            </a:r>
            <a:r>
              <a:rPr lang="en-US" altLang="zh-CN" b="1" dirty="0">
                <a:sym typeface="+mn-ea"/>
              </a:rPr>
              <a:t>”</a:t>
            </a:r>
            <a:r>
              <a:rPr lang="zh-CN" altLang="en-US" b="1" dirty="0">
                <a:sym typeface="+mn-ea"/>
              </a:rPr>
              <a:t>、</a:t>
            </a:r>
            <a:r>
              <a:rPr lang="en-US" altLang="zh-CN" b="1" dirty="0">
                <a:sym typeface="+mn-ea"/>
              </a:rPr>
              <a:t>“DJI</a:t>
            </a:r>
            <a:r>
              <a:rPr lang="zh-CN" altLang="en-US" b="1" dirty="0">
                <a:sym typeface="+mn-ea"/>
              </a:rPr>
              <a:t>一阶第</a:t>
            </a:r>
            <a:r>
              <a:rPr lang="en-US" altLang="zh-CN" b="1" dirty="0">
                <a:sym typeface="+mn-ea"/>
              </a:rPr>
              <a:t>11</a:t>
            </a:r>
            <a:r>
              <a:rPr lang="zh-CN" altLang="en-US" b="1" dirty="0">
                <a:sym typeface="+mn-ea"/>
              </a:rPr>
              <a:t>课</a:t>
            </a:r>
            <a:r>
              <a:rPr lang="en-US" altLang="zh-CN" b="1" dirty="0">
                <a:sym typeface="+mn-ea"/>
              </a:rPr>
              <a:t>-</a:t>
            </a:r>
            <a:r>
              <a:rPr lang="zh-CN" altLang="en-US" b="1" dirty="0">
                <a:sym typeface="+mn-ea"/>
              </a:rPr>
              <a:t>机械爪动图</a:t>
            </a:r>
            <a:r>
              <a:rPr lang="en-US" altLang="zh-CN" b="1" dirty="0">
                <a:sym typeface="+mn-ea"/>
              </a:rPr>
              <a:t>”</a:t>
            </a:r>
            <a:r>
              <a:rPr lang="zh-CN" altLang="en-US" b="1" dirty="0">
                <a:sym typeface="+mn-ea"/>
              </a:rPr>
              <a:t>中</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buClrTx/>
              <a:buSzTx/>
              <a:buNone/>
            </a:pPr>
            <a:r>
              <a:rPr kumimoji="1" lang="zh-CN" altLang="en-US" b="1" dirty="0">
                <a:sym typeface="+mn-ea"/>
              </a:rPr>
              <a:t>时长</a:t>
            </a:r>
            <a:r>
              <a:rPr kumimoji="1" lang="zh-CN" altLang="en-US" dirty="0">
                <a:sym typeface="+mn-ea"/>
              </a:rPr>
              <a:t>：</a:t>
            </a:r>
            <a:r>
              <a:rPr kumimoji="1" lang="en-US" altLang="zh-CN" dirty="0">
                <a:sym typeface="+mn-ea"/>
              </a:rPr>
              <a:t>2min</a:t>
            </a:r>
            <a:endParaRPr kumimoji="1" lang="en-US" altLang="zh-CN" dirty="0">
              <a:sym typeface="+mn-ea"/>
            </a:endParaRPr>
          </a:p>
          <a:p>
            <a:pPr algn="l">
              <a:lnSpc>
                <a:spcPct val="150000"/>
              </a:lnSpc>
              <a:buClrTx/>
              <a:buSzTx/>
              <a:buNone/>
            </a:pPr>
            <a:r>
              <a:rPr kumimoji="1" lang="zh-CN" altLang="en-US" b="1" dirty="0">
                <a:sym typeface="+mn-ea"/>
              </a:rPr>
              <a:t>内容</a:t>
            </a:r>
            <a:r>
              <a:rPr kumimoji="1" lang="zh-CN" altLang="en-US" dirty="0">
                <a:sym typeface="+mn-ea"/>
              </a:rPr>
              <a:t>：</a:t>
            </a:r>
            <a:r>
              <a:rPr kumimoji="1" lang="zh-CN" dirty="0">
                <a:sym typeface="+mn-ea"/>
              </a:rPr>
              <a:t>介绍</a:t>
            </a:r>
            <a:r>
              <a:rPr kumimoji="1" lang="zh-CN" altLang="en-US" dirty="0">
                <a:sym typeface="+mn-ea"/>
              </a:rPr>
              <a:t>机械臂和机械爪的功能</a:t>
            </a:r>
            <a:endParaRPr kumimoji="1" lang="zh-CN" altLang="en-US" dirty="0">
              <a:sym typeface="+mn-ea"/>
            </a:endParaRPr>
          </a:p>
          <a:p>
            <a:pPr algn="l">
              <a:lnSpc>
                <a:spcPct val="150000"/>
              </a:lnSpc>
              <a:buClrTx/>
              <a:buSzTx/>
              <a:buNone/>
            </a:pPr>
            <a:r>
              <a:rPr kumimoji="1" lang="zh-CN" altLang="en-US" b="1" dirty="0">
                <a:sym typeface="+mn-ea"/>
              </a:rPr>
              <a:t>话术</a:t>
            </a:r>
            <a:r>
              <a:rPr kumimoji="1" lang="zh-CN" altLang="en-US" dirty="0">
                <a:sym typeface="+mn-ea"/>
              </a:rPr>
              <a:t>：</a:t>
            </a:r>
            <a:r>
              <a:rPr kumimoji="1" lang="en-US" altLang="zh-CN" dirty="0">
                <a:sym typeface="+mn-ea"/>
              </a:rPr>
              <a:t>”</a:t>
            </a:r>
            <a:r>
              <a:rPr lang="zh-CN" altLang="en-US" b="1" dirty="0">
                <a:latin typeface="宋体" pitchFamily="2" charset="-122"/>
                <a:ea typeface="宋体" pitchFamily="2" charset="-122"/>
                <a:cs typeface="Times New Roman" panose="02020603050405020304" pitchFamily="18" charset="0"/>
                <a:sym typeface="+mn-ea"/>
              </a:rPr>
              <a:t>机械爪：位于机器人机械臂的手部，属于末端执行器（End effector）的一种。EP上的机械爪由电机驱动，属于电动夹钳式。</a:t>
            </a:r>
            <a:endParaRPr lang="zh-CN" altLang="en-US" b="1" dirty="0">
              <a:latin typeface="宋体" pitchFamily="2" charset="-122"/>
              <a:ea typeface="宋体" pitchFamily="2" charset="-122"/>
              <a:cs typeface="Times New Roman" panose="02020603050405020304" pitchFamily="18" charset="0"/>
              <a:sym typeface="+mn-ea"/>
            </a:endParaRPr>
          </a:p>
          <a:p>
            <a:pPr algn="l">
              <a:lnSpc>
                <a:spcPct val="150000"/>
              </a:lnSpc>
              <a:buClrTx/>
              <a:buSzTx/>
              <a:buNone/>
            </a:pPr>
            <a:r>
              <a:rPr kumimoji="1" lang="zh-CN" altLang="en-US" dirty="0">
                <a:sym typeface="+mn-ea"/>
              </a:rPr>
              <a:t>我们可以</a:t>
            </a:r>
            <a:r>
              <a:rPr lang="zh-CN" altLang="en-US" dirty="0">
                <a:latin typeface="宋体" pitchFamily="2" charset="-122"/>
                <a:ea typeface="宋体" pitchFamily="2" charset="-122"/>
                <a:cs typeface="Times New Roman" panose="02020603050405020304" pitchFamily="18" charset="0"/>
                <a:sym typeface="+mn-ea"/>
              </a:rPr>
              <a:t>通过控制机械臂的连杆结构，可以使机器人的沿着机器人前进方向进行</a:t>
            </a:r>
            <a:r>
              <a:rPr lang="zh-CN" altLang="en-US" dirty="0">
                <a:solidFill>
                  <a:srgbClr val="FF0000"/>
                </a:solidFill>
                <a:latin typeface="宋体" pitchFamily="2" charset="-122"/>
                <a:ea typeface="宋体" pitchFamily="2" charset="-122"/>
                <a:cs typeface="Times New Roman" panose="02020603050405020304" pitchFamily="18" charset="0"/>
                <a:sym typeface="+mn-ea"/>
              </a:rPr>
              <a:t>上下、前后运动</a:t>
            </a:r>
            <a:r>
              <a:rPr lang="zh-CN" altLang="en-US" dirty="0">
                <a:latin typeface="宋体" pitchFamily="2" charset="-122"/>
                <a:ea typeface="宋体" pitchFamily="2" charset="-122"/>
                <a:cs typeface="Times New Roman" panose="02020603050405020304" pitchFamily="18" charset="0"/>
                <a:sym typeface="+mn-ea"/>
              </a:rPr>
              <a:t>，将灵活的机械爪送往指定的位置。</a:t>
            </a:r>
            <a:r>
              <a:rPr kumimoji="1" lang="zh-CN" altLang="en-US" dirty="0">
                <a:sym typeface="+mn-ea"/>
              </a:rPr>
              <a:t>这就是机械臂机械爪的功能</a:t>
            </a:r>
            <a:r>
              <a:rPr kumimoji="1" lang="en-US" altLang="zh-CN" dirty="0">
                <a:sym typeface="+mn-ea"/>
              </a:rPr>
              <a:t>”</a:t>
            </a:r>
            <a:endParaRPr kumimoji="1" lang="zh-CN" altLang="zh-CN" dirty="0">
              <a:sym typeface="+mn-ea"/>
            </a:endParaRPr>
          </a:p>
          <a:p>
            <a:pPr algn="l">
              <a:lnSpc>
                <a:spcPct val="150000"/>
              </a:lnSpc>
              <a:buClrTx/>
              <a:buSzTx/>
              <a:buNone/>
            </a:pPr>
            <a:r>
              <a:rPr kumimoji="1" lang="zh-CN" altLang="en-US" b="1" dirty="0">
                <a:sym typeface="+mn-ea"/>
              </a:rPr>
              <a:t>注意事项</a:t>
            </a:r>
            <a:r>
              <a:rPr kumimoji="1" lang="zh-CN" altLang="en-US" dirty="0">
                <a:sym typeface="+mn-ea"/>
              </a:rPr>
              <a:t>：</a:t>
            </a:r>
            <a:r>
              <a:rPr lang="zh-CN" b="1" dirty="0">
                <a:ln>
                  <a:noFill/>
                </a:ln>
                <a:latin typeface="方正兰亭黑简体" panose="02000000000000000000" pitchFamily="2" charset="-122"/>
                <a:ea typeface="方正兰亭黑简体" panose="02000000000000000000" pitchFamily="2" charset="-122"/>
                <a:sym typeface="+mn-ea"/>
              </a:rPr>
              <a:t>无</a:t>
            </a:r>
            <a:endParaRPr lang="zh-CN" b="1" dirty="0">
              <a:ln>
                <a:noFill/>
              </a:ln>
              <a:latin typeface="方正兰亭黑简体" panose="02000000000000000000" pitchFamily="2" charset="-122"/>
              <a:ea typeface="方正兰亭黑简体" panose="02000000000000000000" pitchFamily="2" charset="-122"/>
              <a:sym typeface="+mn-ea"/>
            </a:endParaRPr>
          </a:p>
          <a:p>
            <a:pPr algn="l">
              <a:lnSpc>
                <a:spcPct val="150000"/>
              </a:lnSpc>
              <a:buClrTx/>
              <a:buSzTx/>
              <a:buNone/>
            </a:pPr>
            <a:r>
              <a:rPr lang="zh-CN" altLang="en-US" b="1" dirty="0">
                <a:sym typeface="+mn-ea"/>
              </a:rPr>
              <a:t>附加：</a:t>
            </a:r>
            <a:r>
              <a:rPr lang="zh-CN" b="1" dirty="0">
                <a:sym typeface="+mn-ea"/>
              </a:rPr>
              <a:t>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buClrTx/>
              <a:buSzTx/>
              <a:buNone/>
            </a:pPr>
            <a:r>
              <a:rPr kumimoji="1" lang="zh-CN" altLang="en-US" b="1" dirty="0">
                <a:sym typeface="+mn-ea"/>
              </a:rPr>
              <a:t>时长</a:t>
            </a:r>
            <a:r>
              <a:rPr kumimoji="1" lang="zh-CN" altLang="en-US" dirty="0">
                <a:sym typeface="+mn-ea"/>
              </a:rPr>
              <a:t>：</a:t>
            </a:r>
            <a:r>
              <a:rPr kumimoji="1" lang="en-US" altLang="zh-CN" dirty="0">
                <a:sym typeface="+mn-ea"/>
              </a:rPr>
              <a:t>3min</a:t>
            </a:r>
            <a:endParaRPr kumimoji="1" lang="en-US" altLang="zh-CN" dirty="0">
              <a:sym typeface="+mn-ea"/>
            </a:endParaRPr>
          </a:p>
          <a:p>
            <a:pPr algn="l">
              <a:lnSpc>
                <a:spcPct val="150000"/>
              </a:lnSpc>
              <a:buClrTx/>
              <a:buSzTx/>
              <a:buNone/>
            </a:pPr>
            <a:r>
              <a:rPr kumimoji="1" lang="zh-CN" altLang="en-US" b="1" dirty="0">
                <a:sym typeface="+mn-ea"/>
              </a:rPr>
              <a:t>内容</a:t>
            </a:r>
            <a:r>
              <a:rPr kumimoji="1" lang="zh-CN" altLang="en-US" dirty="0">
                <a:sym typeface="+mn-ea"/>
              </a:rPr>
              <a:t>：</a:t>
            </a:r>
            <a:r>
              <a:rPr kumimoji="1" lang="zh-CN" dirty="0">
                <a:sym typeface="+mn-ea"/>
              </a:rPr>
              <a:t>介绍</a:t>
            </a:r>
            <a:r>
              <a:rPr kumimoji="1" lang="zh-CN" altLang="en-US" dirty="0">
                <a:sym typeface="+mn-ea"/>
              </a:rPr>
              <a:t>机械臂的驱动方式以及舵机原理</a:t>
            </a:r>
            <a:endParaRPr kumimoji="1" lang="zh-CN" altLang="en-US" dirty="0">
              <a:sym typeface="+mn-ea"/>
            </a:endParaRPr>
          </a:p>
          <a:p>
            <a:pPr algn="l">
              <a:lnSpc>
                <a:spcPct val="150000"/>
              </a:lnSpc>
              <a:buClrTx/>
              <a:buSzTx/>
              <a:buNone/>
            </a:pPr>
            <a:r>
              <a:rPr kumimoji="1" lang="zh-CN" altLang="en-US" b="1" dirty="0">
                <a:sym typeface="+mn-ea"/>
              </a:rPr>
              <a:t>话术</a:t>
            </a:r>
            <a:r>
              <a:rPr kumimoji="1" lang="zh-CN" altLang="en-US" dirty="0">
                <a:sym typeface="+mn-ea"/>
              </a:rPr>
              <a:t>：</a:t>
            </a:r>
            <a:r>
              <a:rPr kumimoji="1" lang="en-US" altLang="zh-CN" dirty="0">
                <a:sym typeface="+mn-ea"/>
              </a:rPr>
              <a:t>”</a:t>
            </a:r>
            <a:r>
              <a:rPr lang="zh-CN" altLang="en-US" dirty="0">
                <a:latin typeface="宋体" pitchFamily="2" charset="-122"/>
                <a:ea typeface="宋体" pitchFamily="2" charset="-122"/>
                <a:cs typeface="Times New Roman" panose="02020603050405020304" pitchFamily="18" charset="0"/>
                <a:sym typeface="+mn-ea"/>
              </a:rPr>
              <a:t>那我们了解完机械臂机械爪后，你们知道机械臂是如何动起来的吗。工程机器人的机械臂是通过两个安装在底部的</a:t>
            </a:r>
            <a:r>
              <a:rPr lang="zh-CN" altLang="en-US" dirty="0">
                <a:solidFill>
                  <a:srgbClr val="FF0000"/>
                </a:solidFill>
                <a:latin typeface="宋体" pitchFamily="2" charset="-122"/>
                <a:ea typeface="宋体" pitchFamily="2" charset="-122"/>
                <a:cs typeface="Times New Roman" panose="02020603050405020304" pitchFamily="18" charset="0"/>
                <a:sym typeface="+mn-ea"/>
              </a:rPr>
              <a:t>舵机</a:t>
            </a:r>
            <a:r>
              <a:rPr lang="zh-CN" altLang="en-US" dirty="0">
                <a:latin typeface="宋体" pitchFamily="2" charset="-122"/>
                <a:ea typeface="宋体" pitchFamily="2" charset="-122"/>
                <a:cs typeface="Times New Roman" panose="02020603050405020304" pitchFamily="18" charset="0"/>
                <a:sym typeface="+mn-ea"/>
              </a:rPr>
              <a:t>驱动的。而它的</a:t>
            </a:r>
            <a:r>
              <a:rPr lang="zh-CN" altLang="en-US" dirty="0">
                <a:solidFill>
                  <a:srgbClr val="FF0000"/>
                </a:solidFill>
                <a:latin typeface="宋体" pitchFamily="2" charset="-122"/>
                <a:ea typeface="宋体" pitchFamily="2" charset="-122"/>
                <a:cs typeface="Times New Roman" panose="02020603050405020304" pitchFamily="18" charset="0"/>
                <a:sym typeface="+mn-ea"/>
              </a:rPr>
              <a:t>工作原理</a:t>
            </a:r>
            <a:r>
              <a:rPr lang="zh-CN" altLang="en-US" dirty="0">
                <a:latin typeface="宋体" pitchFamily="2" charset="-122"/>
                <a:ea typeface="宋体" pitchFamily="2" charset="-122"/>
                <a:cs typeface="Times New Roman" panose="02020603050405020304" pitchFamily="18" charset="0"/>
                <a:sym typeface="+mn-ea"/>
              </a:rPr>
              <a:t>是舵机内的</a:t>
            </a:r>
            <a:r>
              <a:rPr lang="zh-CN" altLang="en-US" dirty="0">
                <a:solidFill>
                  <a:srgbClr val="FF0000"/>
                </a:solidFill>
                <a:latin typeface="宋体" pitchFamily="2" charset="-122"/>
                <a:ea typeface="宋体" pitchFamily="2" charset="-122"/>
                <a:cs typeface="Times New Roman" panose="02020603050405020304" pitchFamily="18" charset="0"/>
                <a:sym typeface="+mn-ea"/>
              </a:rPr>
              <a:t>减速齿轮</a:t>
            </a:r>
            <a:r>
              <a:rPr lang="zh-CN" altLang="en-US" dirty="0">
                <a:latin typeface="宋体" pitchFamily="2" charset="-122"/>
                <a:ea typeface="宋体" pitchFamily="2" charset="-122"/>
                <a:cs typeface="Times New Roman" panose="02020603050405020304" pitchFamily="18" charset="0"/>
                <a:sym typeface="+mn-ea"/>
              </a:rPr>
              <a:t>将动力传至机械臂，结合机械臂来</a:t>
            </a:r>
            <a:r>
              <a:rPr lang="zh-CN" altLang="en-US" dirty="0">
                <a:solidFill>
                  <a:srgbClr val="FF0000"/>
                </a:solidFill>
                <a:latin typeface="宋体" pitchFamily="2" charset="-122"/>
                <a:ea typeface="宋体" pitchFamily="2" charset="-122"/>
                <a:cs typeface="Times New Roman" panose="02020603050405020304" pitchFamily="18" charset="0"/>
                <a:sym typeface="+mn-ea"/>
              </a:rPr>
              <a:t>控制角度变化</a:t>
            </a:r>
            <a:r>
              <a:rPr lang="zh-CN" altLang="en-US" dirty="0">
                <a:latin typeface="宋体" pitchFamily="2" charset="-122"/>
                <a:ea typeface="宋体" pitchFamily="2" charset="-122"/>
                <a:cs typeface="Times New Roman" panose="02020603050405020304" pitchFamily="18" charset="0"/>
                <a:sym typeface="+mn-ea"/>
              </a:rPr>
              <a:t>。</a:t>
            </a:r>
            <a:r>
              <a:rPr lang="zh-CN" altLang="en-US" b="1" dirty="0">
                <a:latin typeface="宋体" pitchFamily="2" charset="-122"/>
                <a:ea typeface="宋体" pitchFamily="2" charset="-122"/>
                <a:cs typeface="Times New Roman" panose="02020603050405020304" pitchFamily="18" charset="0"/>
                <a:sym typeface="+mn-ea"/>
              </a:rPr>
              <a:t>舵机是电机的一种应用，一般由外壳、电路板、直流电机和减速器组成。</a:t>
            </a:r>
            <a:r>
              <a:rPr kumimoji="1" lang="en-US" altLang="zh-CN" dirty="0">
                <a:sym typeface="+mn-ea"/>
              </a:rPr>
              <a:t>”</a:t>
            </a:r>
            <a:endParaRPr kumimoji="1" lang="zh-CN" altLang="zh-CN" dirty="0">
              <a:sym typeface="+mn-ea"/>
            </a:endParaRPr>
          </a:p>
          <a:p>
            <a:r>
              <a:rPr kumimoji="1" lang="zh-CN" altLang="en-US" b="1" dirty="0">
                <a:sym typeface="+mn-ea"/>
              </a:rPr>
              <a:t>注意事项</a:t>
            </a:r>
            <a:r>
              <a:rPr kumimoji="1" lang="zh-CN" altLang="en-US" dirty="0">
                <a:sym typeface="+mn-ea"/>
              </a:rPr>
              <a:t>：</a:t>
            </a:r>
            <a:r>
              <a:rPr lang="zh-CN" b="1" dirty="0">
                <a:ln>
                  <a:noFill/>
                </a:ln>
                <a:latin typeface="方正兰亭黑简体" panose="02000000000000000000" pitchFamily="2" charset="-122"/>
                <a:ea typeface="方正兰亭黑简体" panose="02000000000000000000" pitchFamily="2" charset="-122"/>
                <a:sym typeface="+mn-ea"/>
              </a:rPr>
              <a:t>播放动画，学生能够更直观的看出舵机的位置和结构</a:t>
            </a:r>
            <a:endParaRPr lang="zh-CN" b="1" dirty="0">
              <a:ln>
                <a:noFill/>
              </a:ln>
              <a:latin typeface="方正兰亭黑简体" panose="02000000000000000000" pitchFamily="2" charset="-122"/>
              <a:ea typeface="方正兰亭黑简体" panose="02000000000000000000" pitchFamily="2" charset="-122"/>
              <a:sym typeface="+mn-ea"/>
            </a:endParaRPr>
          </a:p>
          <a:p>
            <a:r>
              <a:rPr lang="zh-CN" altLang="en-US" b="1" dirty="0">
                <a:sym typeface="+mn-ea"/>
              </a:rPr>
              <a:t>附加：点击播放动画，在文件</a:t>
            </a:r>
            <a:r>
              <a:rPr lang="en-US" altLang="zh-CN" b="1" dirty="0">
                <a:sym typeface="+mn-ea"/>
              </a:rPr>
              <a:t>“DJI</a:t>
            </a:r>
            <a:r>
              <a:rPr lang="zh-CN" altLang="en-US" b="1" dirty="0">
                <a:sym typeface="+mn-ea"/>
              </a:rPr>
              <a:t>一阶第</a:t>
            </a:r>
            <a:r>
              <a:rPr lang="en-US" altLang="zh-CN" b="1" dirty="0">
                <a:sym typeface="+mn-ea"/>
              </a:rPr>
              <a:t>11</a:t>
            </a:r>
            <a:r>
              <a:rPr lang="zh-CN" altLang="en-US" b="1" dirty="0">
                <a:sym typeface="+mn-ea"/>
              </a:rPr>
              <a:t>课</a:t>
            </a:r>
            <a:r>
              <a:rPr lang="en-US" altLang="zh-CN" b="1" dirty="0">
                <a:sym typeface="+mn-ea"/>
              </a:rPr>
              <a:t>-</a:t>
            </a:r>
            <a:r>
              <a:rPr lang="zh-CN" altLang="en-US" b="1" dirty="0">
                <a:sym typeface="+mn-ea"/>
              </a:rPr>
              <a:t>舵机动图</a:t>
            </a:r>
            <a:r>
              <a:rPr lang="en-US" altLang="zh-CN" b="1" dirty="0">
                <a:sym typeface="+mn-ea"/>
              </a:rPr>
              <a:t>”</a:t>
            </a:r>
            <a:r>
              <a:rPr lang="zh-CN" altLang="en-US" b="1" dirty="0">
                <a:sym typeface="+mn-ea"/>
              </a:rPr>
              <a:t>中</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endParaRPr kumimoji="1" lang="en-US" altLang="zh-CN" dirty="0">
              <a:sym typeface="+mn-ea"/>
            </a:endParaRPr>
          </a:p>
          <a:p>
            <a:r>
              <a:rPr kumimoji="1" lang="zh-CN" altLang="en-US" b="1" dirty="0">
                <a:sym typeface="+mn-ea"/>
              </a:rPr>
              <a:t>内容</a:t>
            </a:r>
            <a:r>
              <a:rPr kumimoji="1" lang="zh-CN" altLang="en-US" dirty="0">
                <a:sym typeface="+mn-ea"/>
              </a:rPr>
              <a:t>：</a:t>
            </a:r>
            <a:r>
              <a:rPr kumimoji="1" lang="zh-CN" altLang="zh-CN" dirty="0">
                <a:sym typeface="+mn-ea"/>
              </a:rPr>
              <a:t>编程模块认识，让学生了解编程模块</a:t>
            </a:r>
            <a:r>
              <a:rPr kumimoji="1" lang="en-US" altLang="zh-CN" dirty="0">
                <a:sym typeface="+mn-ea"/>
              </a:rPr>
              <a:t>——</a:t>
            </a:r>
            <a:r>
              <a:rPr kumimoji="1" lang="zh-CN" altLang="en-US" dirty="0">
                <a:sym typeface="+mn-ea"/>
              </a:rPr>
              <a:t>拓展机构模块</a:t>
            </a:r>
            <a:endParaRPr kumimoji="1" lang="zh-CN" altLang="en-US" dirty="0">
              <a:sym typeface="+mn-ea"/>
            </a:endParaRPr>
          </a:p>
          <a:p>
            <a:r>
              <a:rPr kumimoji="1" lang="zh-CN" altLang="en-US" b="1" dirty="0">
                <a:sym typeface="+mn-ea"/>
              </a:rPr>
              <a:t>话术</a:t>
            </a:r>
            <a:r>
              <a:rPr kumimoji="1" lang="zh-CN" altLang="en-US" dirty="0">
                <a:sym typeface="+mn-ea"/>
              </a:rPr>
              <a:t>：</a:t>
            </a:r>
            <a:r>
              <a:rPr kumimoji="1" lang="en-US" altLang="zh-CN" dirty="0">
                <a:sym typeface="+mn-ea"/>
              </a:rPr>
              <a:t>”</a:t>
            </a:r>
            <a:r>
              <a:rPr lang="zh-CN" altLang="en-US" dirty="0">
                <a:latin typeface="宋体" pitchFamily="2" charset="-122"/>
                <a:ea typeface="宋体" pitchFamily="2" charset="-122"/>
                <a:cs typeface="Times New Roman" panose="02020603050405020304" pitchFamily="18" charset="0"/>
                <a:sym typeface="+mn-ea"/>
              </a:rPr>
              <a:t> 同学们都了解了自己的新武器了吧，那么老师想问同学们，我们要使用那些编程模块让我们的机械臂机械爪动起来帮我们实现我们想要实现的效果呢</a:t>
            </a:r>
            <a:endParaRPr lang="zh-CN" altLang="en-US" dirty="0">
              <a:latin typeface="宋体" pitchFamily="2" charset="-122"/>
              <a:ea typeface="宋体" pitchFamily="2" charset="-122"/>
              <a:cs typeface="Times New Roman" panose="02020603050405020304" pitchFamily="18" charset="0"/>
              <a:sym typeface="+mn-ea"/>
            </a:endParaRPr>
          </a:p>
          <a:p>
            <a:r>
              <a:rPr kumimoji="1" lang="zh-CN" altLang="en-US" dirty="0">
                <a:sym typeface="+mn-ea"/>
              </a:rPr>
              <a:t>我们就要学到我们心得编程模块</a:t>
            </a:r>
            <a:r>
              <a:rPr kumimoji="1" lang="en-US" altLang="zh-CN" dirty="0">
                <a:sym typeface="+mn-ea"/>
              </a:rPr>
              <a:t>——</a:t>
            </a:r>
            <a:r>
              <a:rPr kumimoji="1" lang="zh-CN" altLang="en-US" dirty="0">
                <a:sym typeface="+mn-ea"/>
              </a:rPr>
              <a:t>拓展机构模块。首先我们每次使用机械臂的时候，都要让他回中，即是回到初始状态（</a:t>
            </a:r>
            <a:r>
              <a:rPr kumimoji="1" lang="en-US" altLang="zh-CN" dirty="0">
                <a:sym typeface="+mn-ea"/>
              </a:rPr>
              <a:t>0,0</a:t>
            </a:r>
            <a:r>
              <a:rPr kumimoji="1" lang="zh-CN" altLang="en-US" dirty="0">
                <a:sym typeface="+mn-ea"/>
              </a:rPr>
              <a:t>）的位置，这样能够保证每个同学的起点都在同一位置，能够更快速的完成任务。其次我们要学会怎么控制机械爪张开与闭合，这里有三个选项，我们可以选择张开、闭合或者停止。最后，我们也可以控制机械臂往指定方向移动，这里是</a:t>
            </a:r>
            <a:r>
              <a:rPr lang="zh-CN" altLang="en-US" dirty="0">
                <a:latin typeface="宋体" pitchFamily="2" charset="-122"/>
                <a:ea typeface="宋体" pitchFamily="2" charset="-122"/>
                <a:cs typeface="Times New Roman" panose="02020603050405020304" pitchFamily="18" charset="0"/>
                <a:sym typeface="+mn-ea"/>
              </a:rPr>
              <a:t>以机器人机体坐标系为参照系，控制机械臂</a:t>
            </a:r>
            <a:r>
              <a:rPr lang="zh-CN" altLang="en-US" dirty="0">
                <a:solidFill>
                  <a:srgbClr val="FF0000"/>
                </a:solidFill>
                <a:latin typeface="宋体" pitchFamily="2" charset="-122"/>
                <a:ea typeface="宋体" pitchFamily="2" charset="-122"/>
                <a:cs typeface="Times New Roman" panose="02020603050405020304" pitchFamily="18" charset="0"/>
                <a:sym typeface="+mn-ea"/>
              </a:rPr>
              <a:t>向指定方向移动设定距离</a:t>
            </a:r>
            <a:r>
              <a:rPr kumimoji="1" lang="en-US" altLang="zh-CN" dirty="0">
                <a:sym typeface="+mn-ea"/>
              </a:rPr>
              <a:t>“</a:t>
            </a:r>
            <a:endParaRPr kumimoji="1" lang="en-US" altLang="zh-CN" dirty="0"/>
          </a:p>
          <a:p>
            <a:r>
              <a:rPr kumimoji="1" lang="zh-CN" altLang="en-US" b="1" dirty="0">
                <a:sym typeface="+mn-ea"/>
              </a:rPr>
              <a:t>注意事项</a:t>
            </a:r>
            <a:r>
              <a:rPr kumimoji="1" lang="zh-CN" altLang="en-US" dirty="0">
                <a:sym typeface="+mn-ea"/>
              </a:rPr>
              <a:t>：</a:t>
            </a:r>
            <a:r>
              <a:rPr kumimoji="1" lang="zh-CN" altLang="en-US" dirty="0">
                <a:latin typeface="宋体" pitchFamily="2" charset="-122"/>
                <a:sym typeface="+mn-ea"/>
              </a:rPr>
              <a:t>控制课堂秩序</a:t>
            </a:r>
            <a:endParaRPr kumimoji="1" lang="zh-CN" altLang="en-US" dirty="0">
              <a:latin typeface="宋体" pitchFamily="2" charset="-122"/>
              <a:sym typeface="+mn-ea"/>
            </a:endParaRPr>
          </a:p>
          <a:p>
            <a:r>
              <a:rPr kumimoji="1" lang="zh-CN" altLang="en-US" b="1" dirty="0">
                <a:sym typeface="+mn-ea"/>
              </a:rPr>
              <a:t>附加</a:t>
            </a:r>
            <a:r>
              <a:rPr kumimoji="1" lang="zh-CN" altLang="en-US" dirty="0">
                <a:sym typeface="+mn-ea"/>
              </a:rPr>
              <a:t>：无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内容：</a:t>
            </a:r>
            <a:r>
              <a:rPr lang="zh-CN" altLang="en-US" dirty="0">
                <a:sym typeface="+mn-ea"/>
              </a:rPr>
              <a:t>课堂安全防护知识</a:t>
            </a:r>
            <a:endParaRPr lang="zh-CN" altLang="en-US" dirty="0"/>
          </a:p>
          <a:p>
            <a:r>
              <a:rPr lang="zh-CN" altLang="en-US" b="1" dirty="0">
                <a:sym typeface="+mn-ea"/>
              </a:rPr>
              <a:t>话术：</a:t>
            </a:r>
            <a:r>
              <a:rPr lang="en-US" altLang="zh-CN" b="1" dirty="0">
                <a:sym typeface="+mn-ea"/>
              </a:rPr>
              <a:t>“</a:t>
            </a:r>
            <a:r>
              <a:rPr kumimoji="1" lang="zh-CN" altLang="en-US" dirty="0">
                <a:sym typeface="+mn-ea"/>
              </a:rPr>
              <a:t>现在就开始实践完成任务啦！那么有几点需要强调！</a:t>
            </a:r>
            <a:r>
              <a:rPr lang="zh-CN" altLang="en-US" dirty="0">
                <a:sym typeface="+mn-ea"/>
              </a:rPr>
              <a:t>为了我们自身、机器以及他人的安全，我们要知道一些在操控机器时的安全防护知识</a:t>
            </a:r>
            <a:endParaRPr lang="zh-CN" altLang="en-US" dirty="0">
              <a:sym typeface="+mn-ea"/>
            </a:endParaRPr>
          </a:p>
          <a:p>
            <a:r>
              <a:rPr lang="zh-CN" altLang="en-US" dirty="0">
                <a:sym typeface="+mn-ea"/>
              </a:rPr>
              <a:t>（①保护自己，戴护目镜；②保护机器，轻拿轻放；③保护他人，避让行人）</a:t>
            </a:r>
            <a:r>
              <a:rPr lang="en-US" altLang="zh-CN" dirty="0">
                <a:sym typeface="+mn-ea"/>
              </a:rPr>
              <a:t>“</a:t>
            </a:r>
            <a:endParaRPr lang="zh-CN" altLang="en-US" dirty="0">
              <a:sym typeface="+mn-ea"/>
            </a:endParaRPr>
          </a:p>
          <a:p>
            <a:r>
              <a:rPr lang="zh-CN" altLang="en-US" b="1" dirty="0">
                <a:sym typeface="+mn-ea"/>
              </a:rPr>
              <a:t>注意事项：</a:t>
            </a:r>
            <a:r>
              <a:rPr lang="zh-CN" altLang="en-US" dirty="0">
                <a:sym typeface="+mn-ea"/>
              </a:rPr>
              <a:t>上课教师要着重强调学生在操控</a:t>
            </a:r>
            <a:r>
              <a:rPr lang="en-US" altLang="zh-CN" dirty="0">
                <a:sym typeface="+mn-ea"/>
              </a:rPr>
              <a:t>EP Robot </a:t>
            </a:r>
            <a:r>
              <a:rPr lang="zh-CN" altLang="en-US" dirty="0">
                <a:sym typeface="+mn-ea"/>
              </a:rPr>
              <a:t>的注意事项</a:t>
            </a:r>
            <a:endParaRPr lang="zh-CN" altLang="en-US" dirty="0"/>
          </a:p>
          <a:p>
            <a:r>
              <a:rPr lang="zh-CN" altLang="en-US" b="1" dirty="0">
                <a:sym typeface="+mn-ea"/>
              </a:rPr>
              <a:t>附加：</a:t>
            </a:r>
            <a:r>
              <a:rPr lang="zh-CN" altLang="en-US" dirty="0">
                <a:sym typeface="+mn-ea"/>
              </a:rPr>
              <a:t>在学生控制机器人时，教师要及时提醒学生注意安全防护，做好防护措施。</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t>时长：</a:t>
            </a:r>
            <a:r>
              <a:rPr kumimoji="1" lang="en-US" altLang="zh-CN" b="1" dirty="0"/>
              <a:t>25min
</a:t>
            </a:r>
            <a:r>
              <a:rPr kumimoji="1" lang="zh-CN" altLang="en-US" b="1" dirty="0"/>
              <a:t>内容：编写程序实现任务
话术：“还记得我们的任务吗？我们如何抓着小偷并精准地送到警察局呢？即是我们如何夹取目标放到指定位置呢？
我们的具体任务是：夹取水晶弹瓶，并检测到离障碍物的距离小于</a:t>
            </a:r>
            <a:r>
              <a:rPr kumimoji="1" lang="en-US" altLang="zh-CN" b="1" dirty="0"/>
              <a:t>30</a:t>
            </a:r>
            <a:r>
              <a:rPr kumimoji="1" lang="zh-CN" altLang="en-US" b="1" dirty="0"/>
              <a:t>厘米时，控制底盘停止运动并放下水晶弹瓶。我们可以将任务分解为几个部分。
</a:t>
            </a:r>
            <a:r>
              <a:rPr kumimoji="1" lang="en-US" altLang="zh-CN" b="1" dirty="0"/>
              <a:t>1</a:t>
            </a:r>
            <a:r>
              <a:rPr kumimoji="1" lang="zh-CN" altLang="en-US" b="1" dirty="0"/>
              <a:t>、开启红外深度传感器
</a:t>
            </a:r>
            <a:r>
              <a:rPr kumimoji="1" lang="en-US" altLang="zh-CN" b="1" dirty="0"/>
              <a:t>2</a:t>
            </a:r>
            <a:r>
              <a:rPr kumimoji="1" lang="zh-CN" altLang="en-US" b="1" dirty="0"/>
              <a:t>、控制机械臂回中（机械爪初始状态为闭合）
</a:t>
            </a:r>
            <a:r>
              <a:rPr kumimoji="1" lang="en-US" altLang="zh-CN" b="1" dirty="0"/>
              <a:t>3</a:t>
            </a:r>
            <a:r>
              <a:rPr kumimoji="1" lang="zh-CN" altLang="en-US" b="1" dirty="0"/>
              <a:t>、控制机械爪夹取水晶弹瓶
</a:t>
            </a:r>
            <a:r>
              <a:rPr kumimoji="1" lang="en-US" altLang="zh-CN" b="1" dirty="0"/>
              <a:t>4</a:t>
            </a:r>
            <a:r>
              <a:rPr kumimoji="1" lang="zh-CN" altLang="en-US" b="1" dirty="0"/>
              <a:t>、检测到指定距离时底盘停止运动
</a:t>
            </a:r>
            <a:r>
              <a:rPr kumimoji="1" lang="en-US" altLang="zh-CN" b="1" dirty="0"/>
              <a:t>5</a:t>
            </a:r>
            <a:r>
              <a:rPr kumimoji="1" lang="zh-CN" altLang="en-US" b="1" dirty="0"/>
              <a:t>、放下水晶弹瓶
注意事项：授课老师注意跟进学生进度，注意！保护机器安全。道具与路线图需提前准备，道具在文件“</a:t>
            </a:r>
            <a:r>
              <a:rPr kumimoji="1" lang="en-US" altLang="zh-CN" b="1" dirty="0"/>
              <a:t>DJI</a:t>
            </a:r>
            <a:r>
              <a:rPr kumimoji="1" lang="zh-CN" altLang="en-US" b="1" dirty="0"/>
              <a:t>一阶第</a:t>
            </a:r>
            <a:r>
              <a:rPr kumimoji="1" lang="en-US" altLang="zh-CN" b="1" dirty="0"/>
              <a:t>11</a:t>
            </a:r>
            <a:r>
              <a:rPr kumimoji="1" lang="zh-CN" altLang="en-US" b="1" dirty="0"/>
              <a:t>课-道具清单”中
附加：无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itchFamily="2" charset="-122"/>
                <a:cs typeface="宋体" pitchFamily="2" charset="-122"/>
                <a:sym typeface="+mn-ea"/>
              </a:rPr>
              <a:t>目录页：</a:t>
            </a:r>
            <a:endParaRPr lang="zh-CN" altLang="en-US" b="1" dirty="0">
              <a:latin typeface="宋体" pitchFamily="2" charset="-122"/>
              <a:ea typeface="+mn-ea"/>
              <a:cs typeface="宋体" pitchFamily="2" charset="-122"/>
              <a:sym typeface="+mn-ea"/>
            </a:endParaRPr>
          </a:p>
          <a:p>
            <a:r>
              <a:rPr lang="en-US" altLang="zh-CN" dirty="0">
                <a:latin typeface="宋体" pitchFamily="2" charset="-122"/>
                <a:cs typeface="宋体" pitchFamily="2" charset="-122"/>
                <a:sym typeface="+mn-ea"/>
              </a:rPr>
              <a:t>PBL</a:t>
            </a:r>
            <a:endParaRPr lang="en-US" altLang="zh-CN" dirty="0">
              <a:latin typeface="宋体" pitchFamily="2" charset="-122"/>
              <a:ea typeface="+mn-ea"/>
              <a:cs typeface="宋体" pitchFamily="2" charset="-122"/>
            </a:endParaRPr>
          </a:p>
          <a:p>
            <a:r>
              <a:rPr lang="zh-CN" altLang="en-US" dirty="0">
                <a:sym typeface="+mn-ea"/>
              </a:rPr>
              <a:t>理论学习</a:t>
            </a:r>
            <a:endParaRPr lang="zh-CN" altLang="en-US" dirty="0"/>
          </a:p>
          <a:p>
            <a:r>
              <a:rPr lang="zh-CN" altLang="en-US" dirty="0">
                <a:sym typeface="+mn-ea"/>
              </a:rPr>
              <a:t>实践任务</a:t>
            </a:r>
            <a:endParaRPr lang="zh-CN" altLang="en-US"/>
          </a:p>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t>内容：编写程序实现任务
话术：“那同学们跟着老师一起，理解一下这个流程图，并根据这个流程图来完成程序设计”
注意事项：授课老师注意跟进学生进度，注意！保护机器安全！道具与路线图需提前准备，道具在文件“</a:t>
            </a:r>
            <a:r>
              <a:rPr kumimoji="1" lang="en-US" altLang="zh-CN" b="1" dirty="0"/>
              <a:t>DJI</a:t>
            </a:r>
            <a:r>
              <a:rPr kumimoji="1" lang="zh-CN" altLang="en-US" b="1" dirty="0"/>
              <a:t>一阶第</a:t>
            </a:r>
            <a:r>
              <a:rPr kumimoji="1" lang="en-US" altLang="zh-CN" b="1" dirty="0"/>
              <a:t>11</a:t>
            </a:r>
            <a:r>
              <a:rPr kumimoji="1" lang="zh-CN" altLang="en-US" b="1" dirty="0"/>
              <a:t>课-道具清单”中
附加：无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t>时长：</a:t>
            </a:r>
            <a:r>
              <a:rPr kumimoji="1" lang="en-US" altLang="zh-CN" b="1" dirty="0"/>
              <a:t>5min
</a:t>
            </a:r>
            <a:r>
              <a:rPr kumimoji="1" lang="zh-CN" altLang="en-US" b="1" dirty="0"/>
              <a:t>内容：参考程序
话术：“老师看到好多同学完成啦！谁最快呀！同学们掌声鼓励一下自己吧！相信在编程程序过程中，许多同学会出现误差，那这就需要我们不断地调试，选择最合适的参数。“
注意事项：注意控堂
附加：程序在文件夹“</a:t>
            </a:r>
            <a:r>
              <a:rPr kumimoji="1" lang="en-US" altLang="zh-CN" b="1" dirty="0"/>
              <a:t>DJI</a:t>
            </a:r>
            <a:r>
              <a:rPr kumimoji="1" lang="zh-CN" altLang="en-US" b="1" dirty="0"/>
              <a:t>一阶第</a:t>
            </a:r>
            <a:r>
              <a:rPr kumimoji="1" lang="en-US" altLang="zh-CN" b="1" dirty="0"/>
              <a:t>11</a:t>
            </a:r>
            <a:r>
              <a:rPr kumimoji="1" lang="zh-CN" altLang="en-US" b="1" dirty="0"/>
              <a:t>课-任务参考程序</a:t>
            </a:r>
            <a:r>
              <a:rPr kumimoji="1" lang="en-US" altLang="zh-CN" b="1" dirty="0"/>
              <a:t>.dsp</a:t>
            </a:r>
            <a:r>
              <a:rPr kumimoji="1" lang="zh-CN" altLang="en-US" b="1" dirty="0"/>
              <a:t>”中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t>时长：</a:t>
            </a:r>
            <a:r>
              <a:rPr kumimoji="1" lang="en-US" altLang="zh-CN" b="1" dirty="0"/>
              <a:t>10min
</a:t>
            </a:r>
            <a:r>
              <a:rPr kumimoji="1" lang="zh-CN" altLang="en-US" b="1" dirty="0"/>
              <a:t>内容：拓展任务——检测距离障碍物小于</a:t>
            </a:r>
            <a:r>
              <a:rPr kumimoji="1" lang="en-US" altLang="zh-CN" b="1" dirty="0"/>
              <a:t>50</a:t>
            </a:r>
            <a:r>
              <a:rPr kumimoji="1" lang="zh-CN" altLang="en-US" b="1" dirty="0"/>
              <a:t>厘米时，向正前方自动夹取水晶弹瓶
话术：“相信同学们都完成了任务吧，那老师要给同学们更为挑战性的任务哦！“
分布完成任务：
</a:t>
            </a:r>
            <a:r>
              <a:rPr kumimoji="1" lang="en-US" altLang="zh-CN" b="1" dirty="0"/>
              <a:t>1</a:t>
            </a:r>
            <a:r>
              <a:rPr kumimoji="1" lang="zh-CN" altLang="en-US" b="1" dirty="0"/>
              <a:t>、开启红外深度传感器
</a:t>
            </a:r>
            <a:r>
              <a:rPr kumimoji="1" lang="en-US" altLang="zh-CN" b="1" dirty="0"/>
              <a:t>2</a:t>
            </a:r>
            <a:r>
              <a:rPr kumimoji="1" lang="zh-CN" altLang="en-US" b="1" dirty="0"/>
              <a:t>、控制机械臂回中（机械爪初始状态为闭合）
</a:t>
            </a:r>
            <a:r>
              <a:rPr kumimoji="1" lang="en-US" altLang="zh-CN" b="1" dirty="0"/>
              <a:t>3</a:t>
            </a:r>
            <a:r>
              <a:rPr kumimoji="1" lang="zh-CN" altLang="en-US" b="1" dirty="0"/>
              <a:t>、检测到指定距离时底盘停止运动
</a:t>
            </a:r>
            <a:r>
              <a:rPr kumimoji="1" lang="en-US" altLang="zh-CN" b="1" dirty="0"/>
              <a:t>4</a:t>
            </a:r>
            <a:r>
              <a:rPr kumimoji="1" lang="zh-CN" altLang="en-US" b="1" dirty="0"/>
              <a:t>、夹取水晶弹瓶
注意事项：这里授课老师根据课堂剩余时间选择讲或不讲。道具与路线图需提前准备，道具在文件“</a:t>
            </a:r>
            <a:r>
              <a:rPr kumimoji="1" lang="en-US" altLang="zh-CN" b="1" dirty="0"/>
              <a:t>DJI</a:t>
            </a:r>
            <a:r>
              <a:rPr kumimoji="1" lang="zh-CN" altLang="en-US" b="1" dirty="0"/>
              <a:t>一阶第</a:t>
            </a:r>
            <a:r>
              <a:rPr kumimoji="1" lang="en-US" altLang="zh-CN" b="1" dirty="0"/>
              <a:t>11</a:t>
            </a:r>
            <a:r>
              <a:rPr kumimoji="1" lang="zh-CN" altLang="en-US" b="1" dirty="0"/>
              <a:t>课-道具清单”中
附加：无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10min</a:t>
            </a:r>
            <a:endParaRPr kumimoji="1" lang="zh-CN" altLang="en-US" dirty="0">
              <a:sym typeface="+mn-ea"/>
            </a:endParaRPr>
          </a:p>
          <a:p>
            <a:r>
              <a:rPr kumimoji="1" lang="zh-CN" altLang="en-US" b="1" dirty="0">
                <a:sym typeface="+mn-ea"/>
              </a:rPr>
              <a:t>内容</a:t>
            </a:r>
            <a:r>
              <a:rPr kumimoji="1" lang="zh-CN" altLang="en-US" dirty="0">
                <a:sym typeface="+mn-ea"/>
              </a:rPr>
              <a:t>：拓展任务</a:t>
            </a:r>
            <a:r>
              <a:rPr kumimoji="1" lang="en-US" altLang="zh-CN" dirty="0">
                <a:sym typeface="+mn-ea"/>
              </a:rPr>
              <a:t>——</a:t>
            </a:r>
            <a:r>
              <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检测距离障碍物小于</a:t>
            </a:r>
            <a:r>
              <a:rPr lang="en-US" altLang="zh-CN"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50</a:t>
            </a:r>
            <a:r>
              <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厘米时，向正前方自动夹取水晶弹瓶</a:t>
            </a:r>
            <a:endPar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a:p>
            <a:r>
              <a:rPr lang="zh-CN" altLang="en-US" b="1" dirty="0">
                <a:sym typeface="+mn-ea"/>
              </a:rPr>
              <a:t>话术</a:t>
            </a:r>
            <a:r>
              <a:rPr lang="zh-CN" altLang="en-US" dirty="0">
                <a:sym typeface="+mn-ea"/>
              </a:rPr>
              <a:t>：</a:t>
            </a:r>
            <a:r>
              <a:rPr lang="en-US" altLang="zh-CN" dirty="0">
                <a:sym typeface="+mn-ea"/>
              </a:rPr>
              <a:t>“</a:t>
            </a:r>
            <a:r>
              <a:rPr lang="zh-CN" altLang="en-US" dirty="0">
                <a:sym typeface="+mn-ea"/>
              </a:rPr>
              <a:t>相信同学们都完成了任务吧，那老师要给同学们更为挑战性的任务哦！</a:t>
            </a:r>
            <a:r>
              <a:rPr lang="en-US" altLang="zh-CN" dirty="0">
                <a:sym typeface="+mn-ea"/>
              </a:rPr>
              <a:t>“</a:t>
            </a:r>
            <a:endParaRPr lang="en-US" altLang="zh-CN" dirty="0">
              <a:sym typeface="+mn-ea"/>
            </a:endParaRPr>
          </a:p>
          <a:p>
            <a:pPr fontAlgn="auto">
              <a:lnSpc>
                <a:spcPct val="150000"/>
              </a:lnSpc>
            </a:pPr>
            <a:r>
              <a:rPr lang="zh-CN" altLang="en-US" dirty="0">
                <a:latin typeface="方正兰亭黑简体" panose="02000000000000000000" pitchFamily="2" charset="-122"/>
                <a:ea typeface="方正兰亭黑简体" panose="02000000000000000000" pitchFamily="2" charset="-122"/>
                <a:sym typeface="+mn-ea"/>
              </a:rPr>
              <a:t>分布完成任务：</a:t>
            </a:r>
            <a:endParaRPr lang="zh-CN" altLang="en-US" dirty="0">
              <a:latin typeface="方正兰亭黑简体" panose="02000000000000000000" pitchFamily="2" charset="-122"/>
              <a:ea typeface="方正兰亭黑简体" panose="02000000000000000000" pitchFamily="2" charset="-122"/>
              <a:sym typeface="+mn-ea"/>
            </a:endParaRPr>
          </a:p>
          <a:p>
            <a:pPr>
              <a:lnSpc>
                <a:spcPct val="125000"/>
              </a:lnSpc>
            </a:pPr>
            <a:r>
              <a:rPr lang="en-US" dirty="0">
                <a:latin typeface="方正兰亭黑简体" panose="02000000000000000000" pitchFamily="2" charset="-122"/>
                <a:ea typeface="方正兰亭黑简体" panose="02000000000000000000" pitchFamily="2" charset="-122"/>
                <a:sym typeface="+mn-ea"/>
              </a:rPr>
              <a:t>1</a:t>
            </a:r>
            <a:r>
              <a:rPr lang="zh-CN" altLang="en-US" dirty="0">
                <a:latin typeface="方正兰亭黑简体" panose="02000000000000000000" pitchFamily="2" charset="-122"/>
                <a:ea typeface="方正兰亭黑简体" panose="02000000000000000000" pitchFamily="2" charset="-122"/>
                <a:sym typeface="+mn-ea"/>
              </a:rPr>
              <a:t>、开启红外深度传感器</a:t>
            </a:r>
            <a:endParaRPr lang="zh-CN" altLang="en-US" dirty="0">
              <a:latin typeface="方正兰亭黑简体" panose="02000000000000000000" pitchFamily="2" charset="-122"/>
              <a:ea typeface="方正兰亭黑简体" panose="02000000000000000000" pitchFamily="2" charset="-122"/>
            </a:endParaRPr>
          </a:p>
          <a:p>
            <a:pPr fontAlgn="auto">
              <a:lnSpc>
                <a:spcPct val="150000"/>
              </a:lnSpc>
            </a:pPr>
            <a:r>
              <a:rPr lang="en-US" altLang="zh-CN" dirty="0">
                <a:latin typeface="方正兰亭黑简体" panose="02000000000000000000" pitchFamily="2" charset="-122"/>
                <a:ea typeface="方正兰亭黑简体" panose="02000000000000000000" pitchFamily="2" charset="-122"/>
                <a:sym typeface="+mn-ea"/>
              </a:rPr>
              <a:t>2</a:t>
            </a:r>
            <a:r>
              <a:rPr lang="zh-CN" altLang="en-US" dirty="0">
                <a:latin typeface="方正兰亭黑简体" panose="02000000000000000000" pitchFamily="2" charset="-122"/>
                <a:ea typeface="方正兰亭黑简体" panose="02000000000000000000" pitchFamily="2" charset="-122"/>
                <a:sym typeface="+mn-ea"/>
              </a:rPr>
              <a:t>、控制机械臂回中</a:t>
            </a:r>
            <a:r>
              <a:rPr lang="zh-CN" altLang="en-US" dirty="0">
                <a:solidFill>
                  <a:srgbClr val="FF0000"/>
                </a:solidFill>
                <a:latin typeface="方正兰亭黑简体" panose="02000000000000000000" pitchFamily="2" charset="-122"/>
                <a:ea typeface="方正兰亭黑简体" panose="02000000000000000000" pitchFamily="2" charset="-122"/>
                <a:sym typeface="+mn-ea"/>
              </a:rPr>
              <a:t>（机械爪初始状态为闭合）</a:t>
            </a:r>
            <a:endParaRPr lang="zh-CN" altLang="en-US" dirty="0">
              <a:solidFill>
                <a:srgbClr val="FF0000"/>
              </a:solidFill>
              <a:latin typeface="方正兰亭黑简体" panose="02000000000000000000" pitchFamily="2" charset="-122"/>
              <a:ea typeface="方正兰亭黑简体" panose="02000000000000000000" pitchFamily="2" charset="-122"/>
            </a:endParaRPr>
          </a:p>
          <a:p>
            <a:pPr fontAlgn="auto">
              <a:lnSpc>
                <a:spcPct val="150000"/>
              </a:lnSpc>
            </a:pPr>
            <a:r>
              <a:rPr lang="en-US" altLang="zh-CN" dirty="0">
                <a:latin typeface="方正兰亭黑简体" panose="02000000000000000000" pitchFamily="2" charset="-122"/>
                <a:ea typeface="方正兰亭黑简体" panose="02000000000000000000" pitchFamily="2" charset="-122"/>
                <a:sym typeface="+mn-ea"/>
              </a:rPr>
              <a:t>3</a:t>
            </a:r>
            <a:r>
              <a:rPr lang="zh-CN" altLang="en-US" dirty="0">
                <a:latin typeface="方正兰亭黑简体" panose="02000000000000000000" pitchFamily="2" charset="-122"/>
                <a:ea typeface="方正兰亭黑简体" panose="02000000000000000000" pitchFamily="2" charset="-122"/>
                <a:sym typeface="+mn-ea"/>
              </a:rPr>
              <a:t>、检测到指定距离时底盘停止运动</a:t>
            </a:r>
            <a:endParaRPr lang="zh-CN" altLang="en-US" dirty="0">
              <a:latin typeface="方正兰亭黑简体" panose="02000000000000000000" pitchFamily="2" charset="-122"/>
              <a:ea typeface="方正兰亭黑简体" panose="02000000000000000000" pitchFamily="2" charset="-122"/>
            </a:endParaRPr>
          </a:p>
          <a:p>
            <a:pPr fontAlgn="auto">
              <a:lnSpc>
                <a:spcPct val="150000"/>
              </a:lnSpc>
            </a:pPr>
            <a:r>
              <a:rPr lang="en-US" altLang="zh-CN" dirty="0">
                <a:latin typeface="方正兰亭黑简体" panose="02000000000000000000" pitchFamily="2" charset="-122"/>
                <a:ea typeface="方正兰亭黑简体" panose="02000000000000000000" pitchFamily="2" charset="-122"/>
                <a:sym typeface="+mn-ea"/>
              </a:rPr>
              <a:t>4</a:t>
            </a:r>
            <a:r>
              <a:rPr lang="zh-CN" altLang="en-US" dirty="0">
                <a:latin typeface="方正兰亭黑简体" panose="02000000000000000000" pitchFamily="2" charset="-122"/>
                <a:ea typeface="方正兰亭黑简体" panose="02000000000000000000" pitchFamily="2" charset="-122"/>
                <a:sym typeface="+mn-ea"/>
              </a:rPr>
              <a:t>、夹取水晶弹瓶</a:t>
            </a:r>
            <a:endParaRPr lang="zh-CN" dirty="0">
              <a:latin typeface="方正兰亭黑简体" panose="02000000000000000000" pitchFamily="2" charset="-122"/>
              <a:ea typeface="方正兰亭黑简体" panose="02000000000000000000" pitchFamily="2" charset="-122"/>
            </a:endParaRPr>
          </a:p>
          <a:p>
            <a:r>
              <a:rPr lang="zh-CN" altLang="en-US" b="1" dirty="0">
                <a:sym typeface="+mn-ea"/>
              </a:rPr>
              <a:t>注意事项</a:t>
            </a:r>
            <a:r>
              <a:rPr lang="zh-CN" altLang="en-US" dirty="0">
                <a:sym typeface="+mn-ea"/>
              </a:rPr>
              <a:t>：</a:t>
            </a:r>
            <a:r>
              <a:rPr lang="zh-CN" altLang="en-US" b="1" dirty="0">
                <a:sym typeface="+mn-ea"/>
              </a:rPr>
              <a:t>这里授课老师根据课堂剩余时间选择讲或不讲。道具与路线图需提前准备，道具在文件</a:t>
            </a:r>
            <a:r>
              <a:rPr lang="en-US" altLang="zh-CN" b="1" dirty="0">
                <a:sym typeface="+mn-ea"/>
              </a:rPr>
              <a:t>“DJI一阶第11课-拓展任务参考程序”</a:t>
            </a:r>
            <a:r>
              <a:rPr lang="zh-CN" altLang="en-US" b="1" dirty="0">
                <a:sym typeface="+mn-ea"/>
              </a:rPr>
              <a:t>中</a:t>
            </a:r>
            <a:endParaRPr lang="en-US" altLang="zh-CN" b="1" dirty="0">
              <a:sym typeface="+mn-ea"/>
            </a:endParaRPr>
          </a:p>
          <a:p>
            <a:r>
              <a:rPr lang="zh-CN" altLang="en-US" b="1" dirty="0">
                <a:sym typeface="+mn-ea"/>
              </a:rPr>
              <a:t>附加</a:t>
            </a:r>
            <a:r>
              <a:rPr lang="zh-CN" altLang="en-US" dirty="0">
                <a:sym typeface="+mn-ea"/>
              </a:rPr>
              <a:t>：无</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t>内容：拓展任务
话术：“扫地机器人迭代与进化：产品从随机碰撞到自主导航，感知模块的进步是关键：感知模块通过对周围环境的感知扫描，实现地图建模、定位和导航，依赖于各种传感器、陀螺仪等。
相信同学们都完成了任务吧，那老师要给同学们更为挑战性的任务哦！
同学们尝试着利用</a:t>
            </a:r>
            <a:r>
              <a:rPr kumimoji="1" lang="en-US" altLang="zh-CN" b="1" dirty="0"/>
              <a:t>TOF</a:t>
            </a:r>
            <a:r>
              <a:rPr kumimoji="1" lang="zh-CN" altLang="en-US" b="1" dirty="0"/>
              <a:t>实现类似扫地机器人的效果“
注意事项：这里授课老师根据课堂剩余时间选择讲或不讲
附加：无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10min</a:t>
            </a:r>
            <a:endParaRPr kumimoji="1" lang="zh-CN" altLang="en-US" dirty="0">
              <a:sym typeface="+mn-ea"/>
            </a:endParaRPr>
          </a:p>
          <a:p>
            <a:r>
              <a:rPr kumimoji="1" lang="zh-CN" altLang="en-US" b="1" dirty="0">
                <a:sym typeface="+mn-ea"/>
              </a:rPr>
              <a:t>内容</a:t>
            </a:r>
            <a:r>
              <a:rPr kumimoji="1" lang="zh-CN" altLang="en-US" dirty="0">
                <a:sym typeface="+mn-ea"/>
              </a:rPr>
              <a:t>：课堂总结，</a:t>
            </a:r>
            <a:r>
              <a:rPr lang="zh-CN" altLang="zh-CN" dirty="0">
                <a:sym typeface="+mn-ea"/>
              </a:rPr>
              <a:t>授课老师根据课堂进度对本节课内容做总结，突出重点，概括性讲解</a:t>
            </a:r>
            <a:endParaRPr lang="zh-CN" altLang="zh-CN" dirty="0"/>
          </a:p>
          <a:p>
            <a:r>
              <a:rPr lang="zh-CN" altLang="en-US" b="1" dirty="0">
                <a:sym typeface="+mn-ea"/>
              </a:rPr>
              <a:t>话术</a:t>
            </a:r>
            <a:r>
              <a:rPr lang="zh-CN" altLang="en-US" dirty="0">
                <a:sym typeface="+mn-ea"/>
              </a:rPr>
              <a:t>：</a:t>
            </a:r>
            <a:r>
              <a:rPr lang="en-US" altLang="zh-CN" dirty="0">
                <a:sym typeface="+mn-ea"/>
              </a:rPr>
              <a:t>“</a:t>
            </a:r>
            <a:r>
              <a:rPr lang="zh-CN" altLang="en-US" dirty="0">
                <a:sym typeface="+mn-ea"/>
              </a:rPr>
              <a:t>这节课你们学到了什么呀，从今天开始，老师想让同学们把每天完成的任务以日志的形式记录下来，那现在有没有同学跟老师分享一下，今天我们干了什么呢？</a:t>
            </a:r>
            <a:r>
              <a:rPr lang="en-US" altLang="zh-CN" dirty="0">
                <a:sym typeface="+mn-ea"/>
              </a:rPr>
              <a:t>“</a:t>
            </a:r>
            <a:endParaRPr lang="zh-CN" altLang="en-US" dirty="0">
              <a:sym typeface="+mn-ea"/>
            </a:endParaRPr>
          </a:p>
          <a:p>
            <a:pPr fontAlgn="auto">
              <a:lnSpc>
                <a:spcPct val="150000"/>
              </a:lnSpc>
            </a:pPr>
            <a:r>
              <a:rPr lang="zh-CN" altLang="en-US" dirty="0">
                <a:sym typeface="+mn-ea"/>
              </a:rPr>
              <a:t>我们</a:t>
            </a:r>
            <a:r>
              <a:rPr lang="zh-CN" altLang="en-US" dirty="0">
                <a:latin typeface="宋体" pitchFamily="2" charset="-122"/>
                <a:sym typeface="+mn-ea"/>
              </a:rPr>
              <a:t>认识了新硬件：</a:t>
            </a:r>
            <a:r>
              <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机械臂、机械爪、舵机，并学习了新的编程模块：传感器模块和拓展机构模块。我们也会运用今天所学知识来完成今天的任务，我们使用机械臂机械爪夹取目标，并使用红外深度传感器检测离障碍物距离小于</a:t>
            </a:r>
            <a:r>
              <a:rPr lang="en-US" altLang="zh-CN"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30</a:t>
            </a:r>
            <a:r>
              <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厘米时，控制底盘停止运动并放下目标</a:t>
            </a:r>
            <a:r>
              <a:rPr lang="en-US" altLang="zh-CN" dirty="0">
                <a:sym typeface="+mn-ea"/>
              </a:rPr>
              <a:t>“</a:t>
            </a:r>
            <a:endParaRPr lang="zh-CN" altLang="en-US" dirty="0">
              <a:sym typeface="+mn-ea"/>
            </a:endParaRPr>
          </a:p>
          <a:p>
            <a:r>
              <a:rPr lang="zh-CN" altLang="en-US" b="1" dirty="0">
                <a:sym typeface="+mn-ea"/>
              </a:rPr>
              <a:t>注意事项</a:t>
            </a:r>
            <a:r>
              <a:rPr lang="zh-CN" altLang="en-US" dirty="0">
                <a:sym typeface="+mn-ea"/>
              </a:rPr>
              <a:t>：注意观察学生表现，可以适当点名提问。授课老师鼓励学生写工程日志。</a:t>
            </a:r>
            <a:endParaRPr lang="zh-CN" altLang="en-US" b="1" dirty="0">
              <a:sym typeface="+mn-ea"/>
            </a:endParaRPr>
          </a:p>
          <a:p>
            <a:r>
              <a:rPr lang="zh-CN" altLang="en-US" b="1" dirty="0">
                <a:sym typeface="+mn-ea"/>
              </a:rPr>
              <a:t>附加</a:t>
            </a:r>
            <a:r>
              <a:rPr lang="zh-CN" altLang="en-US" dirty="0">
                <a:sym typeface="+mn-ea"/>
              </a:rPr>
              <a:t>：</a:t>
            </a:r>
            <a:r>
              <a:rPr lang="zh-CN" altLang="en-US" b="1" dirty="0">
                <a:sym typeface="+mn-ea"/>
              </a:rPr>
              <a:t>这里有段录音，播放</a:t>
            </a:r>
            <a:r>
              <a:rPr lang="en-US" altLang="zh-CN" b="1" dirty="0">
                <a:sym typeface="+mn-ea"/>
              </a:rPr>
              <a:t>PPT</a:t>
            </a:r>
            <a:r>
              <a:rPr lang="zh-CN" altLang="en-US" b="1" dirty="0">
                <a:sym typeface="+mn-ea"/>
              </a:rPr>
              <a:t>时自动播放。录音播放完单击查看动画效果。</a:t>
            </a:r>
            <a:endParaRPr lang="zh-CN" altLang="en-US" b="1" dirty="0">
              <a:sym typeface="+mn-ea"/>
            </a:endParaRPr>
          </a:p>
          <a:p>
            <a:r>
              <a:rPr lang="zh-CN" altLang="en-US" b="1" dirty="0">
                <a:sym typeface="+mn-ea"/>
              </a:rPr>
              <a:t>音频在文件夹</a:t>
            </a:r>
            <a:r>
              <a:rPr lang="en-US" altLang="zh-CN" b="1" dirty="0">
                <a:sym typeface="+mn-ea"/>
              </a:rPr>
              <a:t>“DJI一阶第11课-工程日志音频”</a:t>
            </a:r>
            <a:r>
              <a:rPr lang="zh-CN" altLang="en-US" b="1" dirty="0">
                <a:sym typeface="+mn-ea"/>
              </a:rPr>
              <a:t>中</a:t>
            </a:r>
            <a:endParaRPr lang="zh-CN" altLang="en-US" b="1" dirty="0">
              <a:sym typeface="+mn-ea"/>
            </a:endParaRPr>
          </a:p>
          <a:p>
            <a:endParaRPr lang="zh-CN" altLang="en-US" dirty="0"/>
          </a:p>
          <a:p>
            <a:r>
              <a:rPr lang="zh-CN" altLang="en-US" dirty="0"/>
              <a:t>在路人的提示下，我知道了警察局的位置。我使用红外深度传感器，结合传感器模块，测量我离警察局的距离后精准地停在警察局门口，并使用我的新装备机械臂机械爪，把小偷交给警察叔叔。在我要离开的时候，警察叔叔叫住了我，并给予了我一面锦旗，说感谢我的见义勇为。我好开心呀。</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pPr defTabSz="883285"/>
            <a:r>
              <a:rPr lang="zh-CN" altLang="en-US" b="1" dirty="0">
                <a:latin typeface="宋体" pitchFamily="2" charset="-122"/>
                <a:cs typeface="宋体" pitchFamily="2" charset="-122"/>
                <a:sym typeface="+mn-ea"/>
              </a:rPr>
              <a:t>时长</a:t>
            </a:r>
            <a:r>
              <a:rPr lang="zh-CN" altLang="en-US" dirty="0">
                <a:latin typeface="宋体" pitchFamily="2" charset="-122"/>
                <a:cs typeface="宋体" pitchFamily="2" charset="-122"/>
                <a:sym typeface="+mn-ea"/>
              </a:rPr>
              <a:t>：</a:t>
            </a:r>
            <a:r>
              <a:rPr lang="en-US" altLang="zh-CN" dirty="0">
                <a:latin typeface="宋体" pitchFamily="2" charset="-122"/>
                <a:cs typeface="宋体" pitchFamily="2" charset="-122"/>
                <a:sym typeface="+mn-ea"/>
              </a:rPr>
              <a:t>10min</a:t>
            </a:r>
            <a:endParaRPr lang="en-US" altLang="zh-CN" dirty="0">
              <a:latin typeface="宋体" pitchFamily="2" charset="-122"/>
              <a:ea typeface="+mn-ea"/>
              <a:cs typeface="宋体" pitchFamily="2" charset="-122"/>
            </a:endParaRPr>
          </a:p>
          <a:p>
            <a:pPr defTabSz="883285"/>
            <a:r>
              <a:rPr lang="zh-CN" altLang="en-US" b="1" dirty="0">
                <a:latin typeface="宋体" pitchFamily="2" charset="-122"/>
                <a:cs typeface="宋体" pitchFamily="2" charset="-122"/>
                <a:sym typeface="+mn-ea"/>
              </a:rPr>
              <a:t>内容：</a:t>
            </a:r>
            <a:r>
              <a:rPr lang="zh-CN" altLang="en-US" dirty="0">
                <a:latin typeface="宋体" pitchFamily="2" charset="-122"/>
                <a:cs typeface="宋体" pitchFamily="2" charset="-122"/>
                <a:sym typeface="+mn-ea"/>
              </a:rPr>
              <a:t>回顾上节课知识，引入本节课内容，</a:t>
            </a:r>
            <a:r>
              <a:rPr lang="en-US" altLang="zh-CN" dirty="0">
                <a:latin typeface="宋体" pitchFamily="2" charset="-122"/>
                <a:cs typeface="宋体" pitchFamily="2" charset="-122"/>
                <a:sym typeface="+mn-ea"/>
              </a:rPr>
              <a:t>EP</a:t>
            </a:r>
            <a:r>
              <a:rPr lang="zh-CN" altLang="en-US" dirty="0">
                <a:latin typeface="宋体" pitchFamily="2" charset="-122"/>
                <a:cs typeface="宋体" pitchFamily="2" charset="-122"/>
                <a:sym typeface="+mn-ea"/>
              </a:rPr>
              <a:t>工程车</a:t>
            </a:r>
            <a:endParaRPr lang="zh-CN" dirty="0">
              <a:latin typeface="宋体" pitchFamily="2" charset="-122"/>
              <a:cs typeface="宋体" pitchFamily="2" charset="-122"/>
              <a:sym typeface="+mn-ea"/>
            </a:endParaRPr>
          </a:p>
          <a:p>
            <a:pPr defTabSz="883285"/>
            <a:r>
              <a:rPr lang="zh-CN" altLang="en-US" b="1" dirty="0">
                <a:latin typeface="宋体" pitchFamily="2" charset="-122"/>
                <a:cs typeface="宋体" pitchFamily="2" charset="-122"/>
                <a:sym typeface="+mn-ea"/>
              </a:rPr>
              <a:t>话术：</a:t>
            </a:r>
            <a:r>
              <a:rPr lang="en-US" altLang="zh-CN" dirty="0">
                <a:latin typeface="宋体" pitchFamily="2" charset="-122"/>
                <a:cs typeface="宋体" pitchFamily="2" charset="-122"/>
                <a:sym typeface="+mn-ea"/>
              </a:rPr>
              <a:t>“</a:t>
            </a:r>
            <a:r>
              <a:rPr lang="zh-CN" altLang="en-US" dirty="0">
                <a:latin typeface="宋体" pitchFamily="2" charset="-122"/>
                <a:cs typeface="宋体" pitchFamily="2" charset="-122"/>
                <a:sym typeface="+mn-ea"/>
              </a:rPr>
              <a:t>上节课我们一起把小偷抓住了！那么我们这节课要把他送去哪里呀，我们要把小偷送到警察局里去。可是同学们不知道警察局的位置，这可咋办呀。这时有个路人告诉我们，警察局在距离我们一定的位置上，那我们可以怎么样精准地到达哪里呢？我们又如何使用我们的新武器将小偷抓着去警察局呢？</a:t>
            </a:r>
            <a:r>
              <a:rPr lang="en-US" altLang="zh-CN" dirty="0">
                <a:latin typeface="宋体" pitchFamily="2" charset="-122"/>
                <a:cs typeface="宋体" pitchFamily="2" charset="-122"/>
                <a:sym typeface="+mn-ea"/>
              </a:rPr>
              <a:t>“</a:t>
            </a:r>
            <a:endParaRPr lang="en-US" altLang="zh-CN" dirty="0">
              <a:latin typeface="宋体" pitchFamily="2" charset="-122"/>
              <a:cs typeface="宋体" pitchFamily="2" charset="-122"/>
              <a:sym typeface="+mn-ea"/>
            </a:endParaRPr>
          </a:p>
          <a:p>
            <a:pPr defTabSz="883285"/>
            <a:r>
              <a:rPr lang="zh-CN" altLang="en-US" b="1" dirty="0">
                <a:latin typeface="宋体" pitchFamily="2" charset="-122"/>
                <a:cs typeface="宋体" pitchFamily="2" charset="-122"/>
                <a:sym typeface="+mn-ea"/>
              </a:rPr>
              <a:t>注意事项：本节课使用的机器人是工程车，课前授课老师应该将工程车安装好，并外接上红外深度传感器。</a:t>
            </a:r>
            <a:endParaRPr lang="zh-CN" altLang="en-US" b="1" dirty="0">
              <a:latin typeface="宋体" pitchFamily="2" charset="-122"/>
              <a:cs typeface="宋体" pitchFamily="2" charset="-122"/>
              <a:sym typeface="+mn-ea"/>
            </a:endParaRPr>
          </a:p>
          <a:p>
            <a:pPr defTabSz="883285"/>
            <a:r>
              <a:rPr lang="zh-CN" altLang="en-US" b="1" dirty="0">
                <a:latin typeface="方正兰亭黑简体" panose="02000000000000000000" pitchFamily="2" charset="-122"/>
                <a:ea typeface="方正兰亭黑简体" panose="02000000000000000000" pitchFamily="2" charset="-122"/>
                <a:sym typeface="字魂59号-创粗黑" panose="00000500000000000000" pitchFamily="2" charset="-122"/>
              </a:rPr>
              <a:t>附加</a:t>
            </a:r>
            <a:r>
              <a:rPr lang="zh-CN" altLang="en-US" dirty="0">
                <a:latin typeface="方正兰亭黑简体" panose="02000000000000000000" pitchFamily="2" charset="-122"/>
                <a:ea typeface="方正兰亭黑简体" panose="02000000000000000000" pitchFamily="2" charset="-122"/>
                <a:sym typeface="字魂59号-创粗黑" panose="00000500000000000000" pitchFamily="2" charset="-122"/>
              </a:rPr>
              <a:t>：录音</a:t>
            </a:r>
            <a:r>
              <a:rPr lang="zh-CN" altLang="en-US" dirty="0">
                <a:sym typeface="+mn-ea"/>
              </a:rPr>
              <a:t>在文件夹</a:t>
            </a:r>
            <a:r>
              <a:rPr lang="en-US" altLang="zh-CN" dirty="0">
                <a:sym typeface="+mn-ea"/>
              </a:rPr>
              <a:t>“DJI一阶第11课-</a:t>
            </a:r>
            <a:r>
              <a:rPr lang="zh-CN" altLang="en-US" dirty="0">
                <a:sym typeface="+mn-ea"/>
              </a:rPr>
              <a:t>课程引入</a:t>
            </a:r>
            <a:r>
              <a:rPr lang="en-US" altLang="zh-CN" dirty="0">
                <a:sym typeface="+mn-ea"/>
              </a:rPr>
              <a:t>音频”</a:t>
            </a:r>
            <a:r>
              <a:rPr lang="zh-CN" altLang="en-US" dirty="0">
                <a:sym typeface="+mn-ea"/>
              </a:rPr>
              <a:t>中</a:t>
            </a:r>
            <a:endParaRPr lang="zh-CN" altLang="en-US" dirty="0">
              <a:sym typeface="+mn-ea"/>
            </a:endParaRPr>
          </a:p>
          <a:p>
            <a:pPr defTabSz="883285"/>
            <a:r>
              <a:rPr lang="zh-CN" altLang="en-US" dirty="0">
                <a:sym typeface="+mn-ea"/>
              </a:rPr>
              <a:t>工程车红外深度传感器照片在文件</a:t>
            </a:r>
            <a:r>
              <a:rPr lang="en-US" altLang="zh-CN" dirty="0">
                <a:sym typeface="+mn-ea"/>
              </a:rPr>
              <a:t>“DJI</a:t>
            </a:r>
            <a:r>
              <a:rPr lang="zh-CN" altLang="en-US" dirty="0">
                <a:sym typeface="+mn-ea"/>
              </a:rPr>
              <a:t>一阶第</a:t>
            </a:r>
            <a:r>
              <a:rPr lang="en-US" altLang="zh-CN" dirty="0">
                <a:sym typeface="+mn-ea"/>
              </a:rPr>
              <a:t>11</a:t>
            </a:r>
            <a:r>
              <a:rPr lang="zh-CN" altLang="en-US" dirty="0">
                <a:sym typeface="+mn-ea"/>
              </a:rPr>
              <a:t>课</a:t>
            </a:r>
            <a:r>
              <a:rPr lang="en-US" altLang="zh-CN" dirty="0">
                <a:sym typeface="+mn-ea"/>
              </a:rPr>
              <a:t>-</a:t>
            </a:r>
            <a:r>
              <a:rPr lang="zh-CN" altLang="en-US" dirty="0">
                <a:sym typeface="+mn-ea"/>
              </a:rPr>
              <a:t>工程车外接红外深度传感器</a:t>
            </a:r>
            <a:r>
              <a:rPr lang="en-US" altLang="zh-CN" dirty="0">
                <a:sym typeface="+mn-ea"/>
              </a:rPr>
              <a:t>”</a:t>
            </a:r>
            <a:r>
              <a:rPr lang="zh-CN" altLang="en-US" dirty="0">
                <a:sym typeface="+mn-ea"/>
              </a:rPr>
              <a:t>中</a:t>
            </a:r>
            <a:endParaRPr lang="zh-CN"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3min</a:t>
            </a:r>
            <a:endParaRPr kumimoji="1" lang="en-US" altLang="zh-CN" dirty="0">
              <a:sym typeface="+mn-ea"/>
            </a:endParaRPr>
          </a:p>
          <a:p>
            <a:r>
              <a:rPr kumimoji="1" lang="zh-CN" altLang="en-US" b="1" dirty="0">
                <a:sym typeface="+mn-ea"/>
              </a:rPr>
              <a:t>内容</a:t>
            </a:r>
            <a:r>
              <a:rPr kumimoji="1" lang="zh-CN" altLang="en-US" dirty="0">
                <a:sym typeface="+mn-ea"/>
              </a:rPr>
              <a:t>：</a:t>
            </a:r>
            <a:r>
              <a:rPr kumimoji="1" lang="en-US" altLang="zh-CN" dirty="0">
                <a:sym typeface="+mn-ea"/>
              </a:rPr>
              <a:t>PBL</a:t>
            </a:r>
            <a:r>
              <a:rPr kumimoji="1" lang="zh-CN" altLang="en-US" dirty="0">
                <a:sym typeface="+mn-ea"/>
              </a:rPr>
              <a:t>任务讲解（用趣味性向学生介绍本节课课程任务）</a:t>
            </a:r>
            <a:endParaRPr kumimoji="1" lang="zh-CN" altLang="en-US" dirty="0">
              <a:sym typeface="+mn-ea"/>
            </a:endParaRP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zh-CN" dirty="0">
                <a:sym typeface="+mn-ea"/>
              </a:rPr>
              <a:t>好 那同学们一起来思考，</a:t>
            </a:r>
            <a:r>
              <a:rPr lang="zh-CN" altLang="en-US"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字魂59号-创粗黑" panose="00000500000000000000" pitchFamily="2" charset="-122"/>
              </a:rPr>
              <a:t>我如何使用新武器抓着小偷并精准地停在警察局门口呢？</a:t>
            </a:r>
            <a:r>
              <a:rPr lang="en-US" altLang="zh-CN"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字魂59号-创粗黑" panose="00000500000000000000" pitchFamily="2" charset="-122"/>
              </a:rPr>
              <a:t>“</a:t>
            </a:r>
            <a:endParaRPr lang="zh-CN" altLang="zh-CN" noProof="0" dirty="0">
              <a:ln>
                <a:noFill/>
              </a:ln>
              <a:solidFill>
                <a:schemeClr val="tx1">
                  <a:lumMod val="75000"/>
                  <a:lumOff val="25000"/>
                </a:schemeClr>
              </a:solidFill>
              <a:effectLst/>
              <a:uLnTx/>
              <a:uFillTx/>
              <a:latin typeface="宋体" pitchFamily="2" charset="-122"/>
              <a:ea typeface="+mn-ea"/>
              <a:sym typeface="字魂59号-创粗黑" panose="00000500000000000000" pitchFamily="2" charset="-122"/>
            </a:endParaRPr>
          </a:p>
          <a:p>
            <a:r>
              <a:rPr kumimoji="1" lang="zh-CN" altLang="en-US" b="1" dirty="0">
                <a:sym typeface="+mn-ea"/>
              </a:rPr>
              <a:t>注意事项</a:t>
            </a:r>
            <a:r>
              <a:rPr kumimoji="1" lang="zh-CN" altLang="en-US" dirty="0">
                <a:sym typeface="+mn-ea"/>
              </a:rPr>
              <a:t>：</a:t>
            </a:r>
            <a:r>
              <a:rPr kumimoji="1" lang="zh-CN" altLang="zh-CN" dirty="0">
                <a:sym typeface="+mn-ea"/>
              </a:rPr>
              <a:t>讲解任务的时候，可以适当口语化，将任务以故事形式向学生展开，到后面实践任务的时候再将任务专业化</a:t>
            </a:r>
            <a:endParaRPr kumimoji="1" lang="zh-CN" altLang="zh-CN" dirty="0">
              <a:sym typeface="+mn-ea"/>
            </a:endParaRPr>
          </a:p>
          <a:p>
            <a:r>
              <a:rPr kumimoji="1" lang="zh-CN" altLang="en-US" b="1" dirty="0">
                <a:sym typeface="+mn-ea"/>
              </a:rPr>
              <a:t>附加</a:t>
            </a:r>
            <a:r>
              <a:rPr kumimoji="1" lang="zh-CN" altLang="en-US" dirty="0">
                <a:sym typeface="+mn-ea"/>
              </a:rPr>
              <a:t>：无</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2min</a:t>
            </a:r>
            <a:endParaRPr kumimoji="1" lang="en-US" altLang="zh-CN" dirty="0">
              <a:sym typeface="+mn-ea"/>
            </a:endParaRPr>
          </a:p>
          <a:p>
            <a:r>
              <a:rPr kumimoji="1" lang="zh-CN" altLang="en-US" b="1" dirty="0">
                <a:sym typeface="+mn-ea"/>
              </a:rPr>
              <a:t>内容</a:t>
            </a:r>
            <a:r>
              <a:rPr kumimoji="1" lang="zh-CN" altLang="en-US" dirty="0">
                <a:sym typeface="+mn-ea"/>
              </a:rPr>
              <a:t>：</a:t>
            </a:r>
            <a:r>
              <a:rPr kumimoji="1" lang="zh-CN" dirty="0">
                <a:sym typeface="+mn-ea"/>
              </a:rPr>
              <a:t>背景知识讲解，从停车过程中一般有人会指挥司机这个行为引入，向学生普及传感器的应用，并引出机器人身上的红外深度传感器</a:t>
            </a:r>
            <a:endParaRPr kumimoji="1" lang="zh-CN" dirty="0">
              <a:sym typeface="+mn-ea"/>
            </a:endParaRPr>
          </a:p>
          <a:p>
            <a:r>
              <a:rPr kumimoji="1" lang="zh-CN" altLang="en-US" b="1" dirty="0">
                <a:sym typeface="+mn-ea"/>
              </a:rPr>
              <a:t>话术</a:t>
            </a:r>
            <a:r>
              <a:rPr kumimoji="1" lang="zh-CN" altLang="en-US" dirty="0">
                <a:sym typeface="+mn-ea"/>
              </a:rPr>
              <a:t>：</a:t>
            </a:r>
            <a:r>
              <a:rPr kumimoji="1" lang="en-US" altLang="zh-CN" dirty="0">
                <a:sym typeface="+mn-ea"/>
              </a:rPr>
              <a:t>”</a:t>
            </a:r>
            <a:r>
              <a:rPr altLang="zh-CN" dirty="0">
                <a:effectLst/>
                <a:latin typeface="宋体" pitchFamily="2" charset="-122"/>
                <a:ea typeface="宋体" pitchFamily="2" charset="-122"/>
                <a:cs typeface="宋体" pitchFamily="2" charset="-122"/>
                <a:sym typeface="+mn-ea"/>
              </a:rPr>
              <a:t>日常生活中，大家可能会看到有很多司机通过倒车雷达或者全车雷达的辅助停车，倒车雷达是汽车驻车或者倒车时的安全辅助装置，能以声音或者更为直.观的显示告知驾驶员周围障碍物的情况，解除了驾驶员驻车、倒车和起动车辆时前后左右探视所引起的困扰，并帮助驾驶员扫除了视野死角和视线模糊的缺陷</a:t>
            </a:r>
            <a:r>
              <a:rPr lang="zh-CN" dirty="0">
                <a:effectLst/>
                <a:latin typeface="宋体" pitchFamily="2" charset="-122"/>
                <a:ea typeface="宋体" pitchFamily="2" charset="-122"/>
                <a:cs typeface="宋体" pitchFamily="2" charset="-122"/>
                <a:sym typeface="+mn-ea"/>
              </a:rPr>
              <a:t>。</a:t>
            </a:r>
            <a:r>
              <a:rPr altLang="zh-CN" dirty="0">
                <a:effectLst/>
                <a:latin typeface="宋体" pitchFamily="2" charset="-122"/>
                <a:ea typeface="宋体" pitchFamily="2" charset="-122"/>
                <a:cs typeface="宋体" pitchFamily="2" charset="-122"/>
                <a:sym typeface="+mn-ea"/>
              </a:rPr>
              <a:t>大家可以看到，</a:t>
            </a:r>
            <a:r>
              <a:rPr lang="zh-CN" altLang="en-US" dirty="0">
                <a:latin typeface="方正兰亭黑简体" panose="02000000000000000000" pitchFamily="2" charset="-122"/>
                <a:ea typeface="方正兰亭黑简体" panose="02000000000000000000" pitchFamily="2" charset="-122"/>
                <a:sym typeface="+mn-ea"/>
              </a:rPr>
              <a:t>在停车过程中，一般会有人指挥司机。当距离车库边线较远时，观测者就会让司机大胆往后退。如果快到了，就会提示司机放慢速度准备停车。该场景中的观测员发挥的就是</a:t>
            </a:r>
            <a:r>
              <a:rPr lang="zh-CN" altLang="en-US" dirty="0">
                <a:solidFill>
                  <a:srgbClr val="FF0000"/>
                </a:solidFill>
                <a:latin typeface="方正兰亭黑简体" panose="02000000000000000000" pitchFamily="2" charset="-122"/>
                <a:ea typeface="方正兰亭黑简体" panose="02000000000000000000" pitchFamily="2" charset="-122"/>
                <a:sym typeface="+mn-ea"/>
              </a:rPr>
              <a:t>传感器</a:t>
            </a:r>
            <a:r>
              <a:rPr lang="zh-CN" altLang="en-US" dirty="0">
                <a:latin typeface="方正兰亭黑简体" panose="02000000000000000000" pitchFamily="2" charset="-122"/>
                <a:ea typeface="方正兰亭黑简体" panose="02000000000000000000" pitchFamily="2" charset="-122"/>
                <a:sym typeface="+mn-ea"/>
              </a:rPr>
              <a:t>的作用。</a:t>
            </a:r>
            <a:endParaRPr lang="zh-CN" altLang="en-US" dirty="0">
              <a:latin typeface="方正兰亭黑简体" panose="02000000000000000000" pitchFamily="2" charset="-122"/>
              <a:ea typeface="方正兰亭黑简体" panose="02000000000000000000" pitchFamily="2" charset="-122"/>
              <a:sym typeface="+mn-ea"/>
            </a:endParaRPr>
          </a:p>
          <a:p>
            <a:r>
              <a:rPr lang="zh-CN" altLang="en-US" dirty="0">
                <a:latin typeface="方正兰亭黑简体" panose="02000000000000000000" pitchFamily="2" charset="-122"/>
                <a:ea typeface="方正兰亭黑简体" panose="02000000000000000000" pitchFamily="2" charset="-122"/>
                <a:sym typeface="+mn-ea"/>
              </a:rPr>
              <a:t>那我们身上会有传感器吗，我们可以通过传感器停在指定的位置吗？</a:t>
            </a:r>
            <a:r>
              <a:rPr lang="en-US" altLang="zh-CN" dirty="0">
                <a:latin typeface="方正兰亭黑简体" panose="02000000000000000000" pitchFamily="2" charset="-122"/>
                <a:ea typeface="方正兰亭黑简体" panose="02000000000000000000" pitchFamily="2" charset="-122"/>
                <a:sym typeface="+mn-ea"/>
              </a:rPr>
              <a:t>“</a:t>
            </a:r>
            <a:endParaRPr lang="zh-CN" altLang="zh-CN" noProof="0" dirty="0">
              <a:ln>
                <a:noFill/>
              </a:ln>
              <a:solidFill>
                <a:schemeClr val="tx1">
                  <a:lumMod val="75000"/>
                  <a:lumOff val="25000"/>
                </a:schemeClr>
              </a:solidFill>
              <a:effectLst/>
              <a:uLnTx/>
              <a:uFillTx/>
              <a:latin typeface="宋体" pitchFamily="2" charset="-122"/>
              <a:ea typeface="+mn-ea"/>
              <a:sym typeface="字魂59号-创粗黑" panose="00000500000000000000" pitchFamily="2" charset="-122"/>
            </a:endParaRPr>
          </a:p>
          <a:p>
            <a:r>
              <a:rPr kumimoji="1" lang="zh-CN" altLang="en-US" b="1" dirty="0">
                <a:sym typeface="+mn-ea"/>
              </a:rPr>
              <a:t>注意事项</a:t>
            </a:r>
            <a:r>
              <a:rPr kumimoji="1" lang="zh-CN" altLang="en-US" dirty="0">
                <a:sym typeface="+mn-ea"/>
              </a:rPr>
              <a:t>：无</a:t>
            </a:r>
            <a:endParaRPr kumimoji="1" lang="zh-CN" altLang="en-US" dirty="0">
              <a:sym typeface="+mn-ea"/>
            </a:endParaRPr>
          </a:p>
          <a:p>
            <a:r>
              <a:rPr kumimoji="1" lang="zh-CN" altLang="en-US" b="1" dirty="0">
                <a:sym typeface="+mn-ea"/>
              </a:rPr>
              <a:t>附加</a:t>
            </a:r>
            <a:r>
              <a:rPr kumimoji="1" lang="zh-CN" altLang="en-US" dirty="0">
                <a:sym typeface="+mn-ea"/>
              </a:rPr>
              <a:t>：无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endParaRPr kumimoji="1" lang="en-US" altLang="zh-CN" dirty="0">
              <a:sym typeface="+mn-ea"/>
            </a:endParaRPr>
          </a:p>
          <a:p>
            <a:r>
              <a:rPr kumimoji="1" lang="zh-CN" altLang="en-US" b="1" dirty="0">
                <a:sym typeface="+mn-ea"/>
              </a:rPr>
              <a:t>内容</a:t>
            </a:r>
            <a:r>
              <a:rPr kumimoji="1" lang="zh-CN" altLang="en-US" dirty="0">
                <a:sym typeface="+mn-ea"/>
              </a:rPr>
              <a:t>：</a:t>
            </a:r>
            <a:r>
              <a:rPr kumimoji="1" lang="zh-CN" dirty="0">
                <a:sym typeface="+mn-ea"/>
              </a:rPr>
              <a:t>硬件讲解，红外深度传感器知识讲解</a:t>
            </a:r>
            <a:endParaRPr kumimoji="1" lang="zh-CN" dirty="0">
              <a:sym typeface="+mn-ea"/>
            </a:endParaRP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zh-CN" dirty="0">
                <a:sym typeface="+mn-ea"/>
              </a:rPr>
              <a:t>好 那我们来一起看看 我们可以怎么停车呢？首先我们要知道我们身上的传感器叫什么呢</a:t>
            </a:r>
            <a:endParaRPr kumimoji="1" lang="zh-CN" altLang="zh-CN" dirty="0">
              <a:sym typeface="+mn-ea"/>
            </a:endParaRPr>
          </a:p>
          <a:p>
            <a:r>
              <a:rPr lang="zh-CN" altLang="en-US" dirty="0">
                <a:latin typeface="宋体" pitchFamily="2" charset="-122"/>
                <a:ea typeface="宋体" pitchFamily="2" charset="-122"/>
                <a:cs typeface="Times New Roman" panose="02020603050405020304" pitchFamily="18" charset="0"/>
                <a:sym typeface="+mn-ea"/>
              </a:rPr>
              <a:t>红外深度传感器：用来实现对距离的精确感知。将红外深度传感器搭载在步兵机器人上的，便可以</a:t>
            </a:r>
            <a:r>
              <a:rPr lang="zh-CN" altLang="en-US" dirty="0">
                <a:solidFill>
                  <a:srgbClr val="FF0000"/>
                </a:solidFill>
                <a:latin typeface="宋体" pitchFamily="2" charset="-122"/>
                <a:ea typeface="宋体" pitchFamily="2" charset="-122"/>
                <a:cs typeface="Times New Roman" panose="02020603050405020304" pitchFamily="18" charset="0"/>
                <a:sym typeface="+mn-ea"/>
              </a:rPr>
              <a:t>进行精准的距离探测</a:t>
            </a:r>
            <a:r>
              <a:rPr lang="zh-CN" altLang="en-US" dirty="0">
                <a:latin typeface="宋体" pitchFamily="2" charset="-122"/>
                <a:ea typeface="宋体" pitchFamily="2" charset="-122"/>
                <a:cs typeface="Times New Roman" panose="02020603050405020304" pitchFamily="18" charset="0"/>
                <a:sym typeface="+mn-ea"/>
              </a:rPr>
              <a:t>，并</a:t>
            </a:r>
            <a:r>
              <a:rPr lang="zh-CN" altLang="en-US" dirty="0">
                <a:solidFill>
                  <a:srgbClr val="FF0000"/>
                </a:solidFill>
                <a:latin typeface="宋体" pitchFamily="2" charset="-122"/>
                <a:ea typeface="宋体" pitchFamily="2" charset="-122"/>
                <a:cs typeface="Times New Roman" panose="02020603050405020304" pitchFamily="18" charset="0"/>
                <a:sym typeface="+mn-ea"/>
              </a:rPr>
              <a:t>获取到实时数据。</a:t>
            </a:r>
            <a:r>
              <a:rPr lang="zh-CN" altLang="en-US" dirty="0">
                <a:latin typeface="宋体" pitchFamily="2" charset="-122"/>
                <a:ea typeface="宋体" pitchFamily="2" charset="-122"/>
                <a:sym typeface="Arial" panose="020B0604020202020204"/>
              </a:rPr>
              <a:t>通过目标连续发射的光脉冲经反射后的往返时间，可以计算出传感器和障碍物之间的距离。</a:t>
            </a:r>
            <a:r>
              <a:rPr lang="zh-CN" altLang="en-US" dirty="0">
                <a:sym typeface="+mn-ea"/>
              </a:rPr>
              <a:t>红外深度传感器的测距功能主要依靠 ToF 相机实现，ToF 是飞行时间（Time of Flight）技术的缩写，也就是传感器发出经过调制的光脉冲（如红外深度传感器发射红外光束），遇到物体后反射，传感器通过计算光线从发射到反射回来的时间差（飞行往返时间），从而换算出传感器和被测物体之间的距离。</a:t>
            </a:r>
            <a:r>
              <a:rPr lang="en-US" altLang="zh-CN"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字魂59号-创粗黑" panose="00000500000000000000" pitchFamily="2" charset="-122"/>
              </a:rPr>
              <a:t>“</a:t>
            </a:r>
            <a:endParaRPr lang="zh-CN" altLang="zh-CN" noProof="0" dirty="0">
              <a:ln>
                <a:noFill/>
              </a:ln>
              <a:solidFill>
                <a:schemeClr val="tx1">
                  <a:lumMod val="75000"/>
                  <a:lumOff val="25000"/>
                </a:schemeClr>
              </a:solidFill>
              <a:effectLst/>
              <a:uLnTx/>
              <a:uFillTx/>
              <a:latin typeface="宋体" pitchFamily="2" charset="-122"/>
              <a:ea typeface="+mn-ea"/>
              <a:sym typeface="字魂59号-创粗黑" panose="00000500000000000000" pitchFamily="2" charset="-122"/>
            </a:endParaRPr>
          </a:p>
          <a:p>
            <a:r>
              <a:rPr kumimoji="1" lang="zh-CN" altLang="en-US" b="1" dirty="0">
                <a:sym typeface="+mn-ea"/>
              </a:rPr>
              <a:t>注意事项</a:t>
            </a:r>
            <a:r>
              <a:rPr kumimoji="1" lang="zh-CN" altLang="en-US" dirty="0">
                <a:sym typeface="+mn-ea"/>
              </a:rPr>
              <a:t>：无</a:t>
            </a:r>
            <a:endParaRPr kumimoji="1" lang="zh-CN" altLang="en-US" dirty="0">
              <a:sym typeface="+mn-ea"/>
            </a:endParaRPr>
          </a:p>
          <a:p>
            <a:r>
              <a:rPr kumimoji="1" lang="zh-CN" altLang="en-US" b="1" dirty="0">
                <a:sym typeface="+mn-ea"/>
              </a:rPr>
              <a:t>附加</a:t>
            </a:r>
            <a:r>
              <a:rPr kumimoji="1" lang="zh-CN" altLang="en-US" dirty="0">
                <a:sym typeface="+mn-ea"/>
              </a:rPr>
              <a:t>：无</a:t>
            </a:r>
            <a:endParaRPr lang="en-US" altLang="zh-CN" dirty="0"/>
          </a:p>
          <a:p>
            <a:endParaRPr lang="en-US" altLang="zh-CN" dirty="0"/>
          </a:p>
          <a:p>
            <a:endParaRPr lang="zh-CN" altLang="en-US" dirty="0">
              <a:latin typeface="宋体" pitchFamily="2" charset="-122"/>
              <a:ea typeface="宋体" pitchFamily="2" charset="-122"/>
              <a:cs typeface="Times New Roman" panose="02020603050405020304" pitchFamily="18" charset="0"/>
              <a:sym typeface="+mn-ea"/>
            </a:endParaRPr>
          </a:p>
          <a:p>
            <a:r>
              <a:rPr lang="zh-CN" altLang="en-US" dirty="0">
                <a:latin typeface="宋体" pitchFamily="2" charset="-122"/>
                <a:ea typeface="宋体" pitchFamily="2" charset="-122"/>
                <a:cs typeface="Times New Roman" panose="02020603050405020304" pitchFamily="18" charset="0"/>
                <a:sym typeface="+mn-ea"/>
              </a:rPr>
              <a:t>红外深度传感器：用来实现对距离的精确感知。将红外深度传感器搭载在步兵机器人上的，便可以</a:t>
            </a:r>
            <a:r>
              <a:rPr lang="zh-CN" altLang="en-US" dirty="0">
                <a:solidFill>
                  <a:srgbClr val="FF0000"/>
                </a:solidFill>
                <a:latin typeface="宋体" pitchFamily="2" charset="-122"/>
                <a:ea typeface="宋体" pitchFamily="2" charset="-122"/>
                <a:cs typeface="Times New Roman" panose="02020603050405020304" pitchFamily="18" charset="0"/>
                <a:sym typeface="+mn-ea"/>
              </a:rPr>
              <a:t>进行精准的距离探测</a:t>
            </a:r>
            <a:r>
              <a:rPr lang="zh-CN" altLang="en-US" dirty="0">
                <a:latin typeface="宋体" pitchFamily="2" charset="-122"/>
                <a:ea typeface="宋体" pitchFamily="2" charset="-122"/>
                <a:cs typeface="Times New Roman" panose="02020603050405020304" pitchFamily="18" charset="0"/>
                <a:sym typeface="+mn-ea"/>
              </a:rPr>
              <a:t>，并</a:t>
            </a:r>
            <a:r>
              <a:rPr lang="zh-CN" altLang="en-US" dirty="0">
                <a:solidFill>
                  <a:srgbClr val="FF0000"/>
                </a:solidFill>
                <a:latin typeface="宋体" pitchFamily="2" charset="-122"/>
                <a:ea typeface="宋体" pitchFamily="2" charset="-122"/>
                <a:cs typeface="Times New Roman" panose="02020603050405020304" pitchFamily="18" charset="0"/>
                <a:sym typeface="+mn-ea"/>
              </a:rPr>
              <a:t>获取到实时数据。</a:t>
            </a:r>
            <a:r>
              <a:rPr lang="zh-CN" altLang="en-US" dirty="0">
                <a:latin typeface="宋体" pitchFamily="2" charset="-122"/>
                <a:ea typeface="宋体" pitchFamily="2" charset="-122"/>
                <a:sym typeface="Arial" panose="020B0604020202020204"/>
              </a:rPr>
              <a:t>通过目标连续发射的光脉冲经反射后的往返时间，可以计算出传感器和障碍物之间的距离。</a:t>
            </a:r>
            <a:r>
              <a:rPr lang="zh-CN" altLang="en-US" dirty="0"/>
              <a:t>红外深度传感器的测距功能主要依靠 ToF 相机实现，ToF 是飞行时间（Time of Flight）技术的缩写，也就是传感器发出经过调制的光脉冲（如红外深度传感器发射红外光束），遇到物体后反射，传感器通过计算光线从发射到反射回来的时间差（飞行往返时间），从而换算出传感器和被测物体之间的距离。</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endParaRPr kumimoji="1" lang="en-US" altLang="zh-CN" dirty="0">
              <a:sym typeface="+mn-ea"/>
            </a:endParaRPr>
          </a:p>
          <a:p>
            <a:r>
              <a:rPr kumimoji="1" lang="zh-CN" altLang="en-US" b="1" dirty="0">
                <a:sym typeface="+mn-ea"/>
              </a:rPr>
              <a:t>内容</a:t>
            </a:r>
            <a:r>
              <a:rPr kumimoji="1" lang="zh-CN" altLang="en-US" dirty="0">
                <a:sym typeface="+mn-ea"/>
              </a:rPr>
              <a:t>：</a:t>
            </a:r>
            <a:r>
              <a:rPr kumimoji="1" lang="en-US" altLang="zh-CN" dirty="0" err="1">
                <a:sym typeface="+mn-ea"/>
              </a:rPr>
              <a:t>tof</a:t>
            </a:r>
            <a:r>
              <a:rPr kumimoji="1" lang="zh-CN" altLang="en-US" dirty="0">
                <a:sym typeface="+mn-ea"/>
              </a:rPr>
              <a:t>应用领域背景知识，</a:t>
            </a:r>
            <a:endParaRPr kumimoji="1" lang="zh-CN" dirty="0">
              <a:sym typeface="+mn-ea"/>
            </a:endParaRP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zh-CN" dirty="0">
                <a:sym typeface="+mn-ea"/>
              </a:rPr>
              <a:t>好 那我们来一起</a:t>
            </a:r>
            <a:r>
              <a:rPr kumimoji="1" lang="zh-CN" altLang="en-US" dirty="0">
                <a:sym typeface="+mn-ea"/>
              </a:rPr>
              <a:t>了解</a:t>
            </a:r>
            <a:r>
              <a:rPr kumimoji="1" lang="en-US" altLang="zh-CN" dirty="0" err="1">
                <a:sym typeface="+mn-ea"/>
              </a:rPr>
              <a:t>tof</a:t>
            </a:r>
            <a:r>
              <a:rPr kumimoji="1" lang="zh-CN" altLang="en-US" dirty="0">
                <a:sym typeface="+mn-ea"/>
              </a:rPr>
              <a:t>的其他应用领域吧</a:t>
            </a:r>
            <a:r>
              <a:rPr lang="en-US" altLang="zh-CN"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字魂59号-创粗黑" panose="00000500000000000000" pitchFamily="2" charset="-122"/>
              </a:rPr>
              <a:t>“</a:t>
            </a:r>
            <a:endParaRPr lang="zh-CN" altLang="zh-CN" noProof="0" dirty="0">
              <a:ln>
                <a:noFill/>
              </a:ln>
              <a:solidFill>
                <a:schemeClr val="tx1">
                  <a:lumMod val="75000"/>
                  <a:lumOff val="25000"/>
                </a:schemeClr>
              </a:solidFill>
              <a:effectLst/>
              <a:uLnTx/>
              <a:uFillTx/>
              <a:latin typeface="宋体" pitchFamily="2" charset="-122"/>
              <a:ea typeface="+mn-ea"/>
              <a:sym typeface="字魂59号-创粗黑" panose="00000500000000000000" pitchFamily="2" charset="-122"/>
            </a:endParaRPr>
          </a:p>
          <a:p>
            <a:r>
              <a:rPr kumimoji="1" lang="zh-CN" altLang="en-US" b="1" dirty="0">
                <a:sym typeface="+mn-ea"/>
              </a:rPr>
              <a:t>注意事项</a:t>
            </a:r>
            <a:r>
              <a:rPr kumimoji="1" lang="zh-CN" altLang="en-US" dirty="0">
                <a:sym typeface="+mn-ea"/>
              </a:rPr>
              <a:t>：无</a:t>
            </a:r>
            <a:endParaRPr kumimoji="1" lang="zh-CN" altLang="en-US" dirty="0">
              <a:sym typeface="+mn-ea"/>
            </a:endParaRPr>
          </a:p>
          <a:p>
            <a:r>
              <a:rPr kumimoji="1" lang="zh-CN" altLang="en-US" b="1" dirty="0">
                <a:sym typeface="+mn-ea"/>
              </a:rPr>
              <a:t>附加</a:t>
            </a:r>
            <a:r>
              <a:rPr kumimoji="1" lang="zh-CN" altLang="en-US" dirty="0">
                <a:sym typeface="+mn-ea"/>
              </a:rPr>
              <a:t>：无</a:t>
            </a:r>
            <a:endParaRPr kumimoji="1" lang="en-US" altLang="zh-CN" dirty="0">
              <a:sym typeface="+mn-ea"/>
            </a:endParaRPr>
          </a:p>
          <a:p>
            <a:pPr indent="323850" algn="just">
              <a:lnSpc>
                <a:spcPct val="150000"/>
              </a:lnSpc>
            </a:pPr>
            <a:endParaRPr kumimoji="1" lang="en-US" altLang="zh-CN" sz="1200" dirty="0">
              <a:latin typeface="+mn-lt"/>
              <a:ea typeface="+mn-ea"/>
              <a:sym typeface="+mn-ea"/>
            </a:endParaRPr>
          </a:p>
          <a:p>
            <a:pPr indent="323850" algn="just">
              <a:lnSpc>
                <a:spcPct val="150000"/>
              </a:lnSpc>
            </a:pPr>
            <a:r>
              <a:rPr lang="en-US" altLang="zh-CN" sz="1200" dirty="0">
                <a:latin typeface="方正兰亭黑简体" panose="02000000000000000000" pitchFamily="2" charset="-122"/>
                <a:ea typeface="方正兰亭黑简体" panose="02000000000000000000" pitchFamily="2" charset="-122"/>
              </a:rPr>
              <a:t>TOF</a:t>
            </a:r>
            <a:r>
              <a:rPr lang="zh-CN" altLang="en-US" sz="1200" dirty="0">
                <a:latin typeface="方正兰亭黑简体" panose="02000000000000000000" pitchFamily="2" charset="-122"/>
                <a:ea typeface="方正兰亭黑简体" panose="02000000000000000000" pitchFamily="2" charset="-122"/>
              </a:rPr>
              <a:t>技术具有丰富的应用场景，在汽车、工业、人脸识别、物流、安抚监控、健康，游戏、娱乐、电影特效、</a:t>
            </a:r>
            <a:r>
              <a:rPr lang="en-US" altLang="zh-CN" sz="1200" dirty="0">
                <a:latin typeface="方正兰亭黑简体" panose="02000000000000000000" pitchFamily="2" charset="-122"/>
                <a:ea typeface="方正兰亭黑简体" panose="02000000000000000000" pitchFamily="2" charset="-122"/>
              </a:rPr>
              <a:t>3D</a:t>
            </a:r>
            <a:r>
              <a:rPr lang="zh-CN" altLang="en-US" sz="1200" dirty="0">
                <a:latin typeface="方正兰亭黑简体" panose="02000000000000000000" pitchFamily="2" charset="-122"/>
                <a:ea typeface="方正兰亭黑简体" panose="02000000000000000000" pitchFamily="2" charset="-122"/>
              </a:rPr>
              <a:t>打印和机器人等诸多领域都有应用。</a:t>
            </a:r>
            <a:endParaRPr lang="en-US" altLang="zh-CN" sz="1200" dirty="0">
              <a:latin typeface="方正兰亭黑简体" panose="02000000000000000000" pitchFamily="2" charset="-122"/>
              <a:ea typeface="方正兰亭黑简体" panose="02000000000000000000" pitchFamily="2" charset="-122"/>
            </a:endParaRPr>
          </a:p>
          <a:p>
            <a:pPr indent="323850" algn="just">
              <a:lnSpc>
                <a:spcPct val="150000"/>
              </a:lnSpc>
            </a:pPr>
            <a:r>
              <a:rPr lang="zh-CN" altLang="en-US" sz="1200" dirty="0">
                <a:latin typeface="方正兰亭黑简体" panose="02000000000000000000" pitchFamily="2" charset="-122"/>
                <a:ea typeface="方正兰亭黑简体" panose="02000000000000000000" pitchFamily="2" charset="-122"/>
              </a:rPr>
              <a:t>汽车：</a:t>
            </a:r>
            <a:r>
              <a:rPr lang="en-US" altLang="zh-CN" sz="1200" dirty="0">
                <a:latin typeface="方正兰亭黑简体" panose="02000000000000000000" pitchFamily="2" charset="-122"/>
                <a:ea typeface="方正兰亭黑简体" panose="02000000000000000000" pitchFamily="2" charset="-122"/>
              </a:rPr>
              <a:t>TOF</a:t>
            </a:r>
            <a:r>
              <a:rPr lang="zh-CN" altLang="en-US" sz="1200" dirty="0">
                <a:latin typeface="方正兰亭黑简体" panose="02000000000000000000" pitchFamily="2" charset="-122"/>
                <a:ea typeface="方正兰亭黑简体" panose="02000000000000000000" pitchFamily="2" charset="-122"/>
              </a:rPr>
              <a:t>传感器可以用于自动驾驶，通过</a:t>
            </a:r>
            <a:r>
              <a:rPr lang="en-US" altLang="zh-CN" sz="1200" dirty="0">
                <a:latin typeface="方正兰亭黑简体" panose="02000000000000000000" pitchFamily="2" charset="-122"/>
                <a:ea typeface="方正兰亭黑简体" panose="02000000000000000000" pitchFamily="2" charset="-122"/>
              </a:rPr>
              <a:t>TOF</a:t>
            </a:r>
            <a:r>
              <a:rPr lang="zh-CN" altLang="en-US" sz="1200" dirty="0">
                <a:latin typeface="方正兰亭黑简体" panose="02000000000000000000" pitchFamily="2" charset="-122"/>
                <a:ea typeface="方正兰亭黑简体" panose="02000000000000000000" pitchFamily="2" charset="-122"/>
              </a:rPr>
              <a:t>技术对行车环境进行感知，从而获取环境信息以增加安全性，此外</a:t>
            </a:r>
            <a:r>
              <a:rPr lang="en-US" altLang="zh-CN" sz="1200" dirty="0">
                <a:latin typeface="方正兰亭黑简体" panose="02000000000000000000" pitchFamily="2" charset="-122"/>
                <a:ea typeface="方正兰亭黑简体" panose="02000000000000000000" pitchFamily="2" charset="-122"/>
              </a:rPr>
              <a:t>TOF</a:t>
            </a:r>
            <a:r>
              <a:rPr lang="zh-CN" altLang="en-US" sz="1200" dirty="0">
                <a:latin typeface="方正兰亭黑简体" panose="02000000000000000000" pitchFamily="2" charset="-122"/>
                <a:ea typeface="方正兰亭黑简体" panose="02000000000000000000" pitchFamily="2" charset="-122"/>
              </a:rPr>
              <a:t>还可以用于汽车内的乘客离位检测。</a:t>
            </a:r>
            <a:endParaRPr lang="en-US" altLang="zh-CN" sz="1200" dirty="0">
              <a:latin typeface="方正兰亭黑简体" panose="02000000000000000000" pitchFamily="2" charset="-122"/>
              <a:ea typeface="方正兰亭黑简体" panose="02000000000000000000" pitchFamily="2" charset="-122"/>
            </a:endParaRPr>
          </a:p>
          <a:p>
            <a:pPr indent="323850" algn="just">
              <a:lnSpc>
                <a:spcPct val="150000"/>
              </a:lnSpc>
            </a:pPr>
            <a:r>
              <a:rPr lang="zh-CN" altLang="en-US" sz="1200" dirty="0">
                <a:latin typeface="方正兰亭黑简体" panose="02000000000000000000" pitchFamily="2" charset="-122"/>
                <a:ea typeface="方正兰亭黑简体" panose="02000000000000000000" pitchFamily="2" charset="-122"/>
              </a:rPr>
              <a:t>人脸识别系统：</a:t>
            </a:r>
            <a:r>
              <a:rPr lang="en-US" altLang="zh-CN" sz="1200" dirty="0">
                <a:latin typeface="方正兰亭黑简体" panose="02000000000000000000" pitchFamily="2" charset="-122"/>
                <a:ea typeface="方正兰亭黑简体" panose="02000000000000000000" pitchFamily="2" charset="-122"/>
              </a:rPr>
              <a:t>TOF</a:t>
            </a:r>
            <a:r>
              <a:rPr lang="zh-CN" altLang="en-US" sz="1200" dirty="0">
                <a:latin typeface="方正兰亭黑简体" panose="02000000000000000000" pitchFamily="2" charset="-122"/>
                <a:ea typeface="方正兰亭黑简体" panose="02000000000000000000" pitchFamily="2" charset="-122"/>
              </a:rPr>
              <a:t>相机的亮度图像和深度信息可以通过模型连接起来，迅速精准的完成人脸匹配和检测。</a:t>
            </a:r>
            <a:endParaRPr lang="en-US" altLang="zh-CN" sz="1200" dirty="0">
              <a:latin typeface="方正兰亭黑简体" panose="02000000000000000000" pitchFamily="2" charset="-122"/>
              <a:ea typeface="方正兰亭黑简体" panose="02000000000000000000" pitchFamily="2" charset="-122"/>
            </a:endParaRPr>
          </a:p>
          <a:p>
            <a:pPr indent="323850" algn="just">
              <a:lnSpc>
                <a:spcPct val="150000"/>
              </a:lnSpc>
            </a:pPr>
            <a:r>
              <a:rPr lang="zh-CN" altLang="en-US" sz="1200" dirty="0">
                <a:latin typeface="方正兰亭黑简体" panose="02000000000000000000" pitchFamily="2" charset="-122"/>
                <a:ea typeface="方正兰亭黑简体" panose="02000000000000000000" pitchFamily="2" charset="-122"/>
              </a:rPr>
              <a:t>安防和监控：利用景深进行人数统计（ </a:t>
            </a:r>
            <a:r>
              <a:rPr lang="en-US" altLang="zh-CN" sz="1200" dirty="0" err="1">
                <a:latin typeface="方正兰亭黑简体" panose="02000000000000000000" pitchFamily="2" charset="-122"/>
                <a:ea typeface="方正兰亭黑简体" panose="02000000000000000000" pitchFamily="2" charset="-122"/>
              </a:rPr>
              <a:t>Peoplecounting</a:t>
            </a:r>
            <a:r>
              <a:rPr lang="zh-CN" altLang="en-US" sz="1200" dirty="0">
                <a:latin typeface="方正兰亭黑简体" panose="02000000000000000000" pitchFamily="2" charset="-122"/>
                <a:ea typeface="方正兰亭黑简体" panose="02000000000000000000" pitchFamily="2" charset="-122"/>
              </a:rPr>
              <a:t>）俗称“数人头”，确定进入某区域的人数；通过对人流或复杂交通系统的人数统计，实现对安防系统的统计分析设计；以及敏感地区的检测对象监视。</a:t>
            </a:r>
            <a:endParaRPr lang="en-US" altLang="zh-CN" sz="1200" dirty="0">
              <a:latin typeface="方正兰亭黑简体" panose="02000000000000000000" pitchFamily="2" charset="-122"/>
              <a:ea typeface="方正兰亭黑简体" panose="02000000000000000000" pitchFamily="2" charset="-122"/>
            </a:endParaRPr>
          </a:p>
          <a:p>
            <a:pPr indent="323850" algn="just">
              <a:lnSpc>
                <a:spcPct val="150000"/>
              </a:lnSpc>
            </a:pPr>
            <a:r>
              <a:rPr lang="zh-CN" altLang="en-US" sz="1200" dirty="0">
                <a:latin typeface="方正兰亭黑简体" panose="02000000000000000000" pitchFamily="2" charset="-122"/>
                <a:ea typeface="方正兰亭黑简体" panose="02000000000000000000" pitchFamily="2" charset="-122"/>
              </a:rPr>
              <a:t>机器视觉：工业定位、工业引导和体积预估；替代工位上占用大量空间的、基于红外光进行安全生产控制的设备。</a:t>
            </a:r>
            <a:endParaRPr lang="en-US" altLang="zh-CN" sz="1200" dirty="0">
              <a:latin typeface="方正兰亭黑简体" panose="02000000000000000000" pitchFamily="2" charset="-122"/>
              <a:ea typeface="方正兰亭黑简体" panose="02000000000000000000" pitchFamily="2" charset="-122"/>
            </a:endParaRPr>
          </a:p>
          <a:p>
            <a:pPr indent="323850" algn="just">
              <a:lnSpc>
                <a:spcPct val="150000"/>
              </a:lnSpc>
            </a:pPr>
            <a:r>
              <a:rPr lang="zh-CN" altLang="en-US" sz="1200" dirty="0">
                <a:latin typeface="方正兰亭黑简体" panose="02000000000000000000" pitchFamily="2" charset="-122"/>
                <a:ea typeface="方正兰亭黑简体" panose="02000000000000000000" pitchFamily="2" charset="-122"/>
              </a:rPr>
              <a:t>机器人：使用深度视觉进行导航、识别外界的环境、规划路径、实现避障工作等。</a:t>
            </a:r>
            <a:endParaRPr lang="en-US" altLang="zh-CN" sz="1200" dirty="0">
              <a:latin typeface="方正兰亭黑简体" panose="02000000000000000000" pitchFamily="2" charset="-122"/>
              <a:ea typeface="方正兰亭黑简体" panose="02000000000000000000" pitchFamily="2" charset="-122"/>
            </a:endParaRPr>
          </a:p>
          <a:p>
            <a:pPr indent="323850" algn="just">
              <a:lnSpc>
                <a:spcPct val="150000"/>
              </a:lnSpc>
            </a:pPr>
            <a:r>
              <a:rPr lang="zh-CN" altLang="en-US" sz="1200" dirty="0">
                <a:latin typeface="方正兰亭黑简体" panose="02000000000000000000" pitchFamily="2" charset="-122"/>
                <a:ea typeface="方正兰亭黑简体" panose="02000000000000000000" pitchFamily="2" charset="-122"/>
              </a:rPr>
              <a:t>医疗和生物：足部矫形建模、病人活动</a:t>
            </a:r>
            <a:r>
              <a:rPr lang="en-US" altLang="zh-CN" sz="1200" dirty="0">
                <a:latin typeface="方正兰亭黑简体" panose="02000000000000000000" pitchFamily="2" charset="-122"/>
                <a:ea typeface="方正兰亭黑简体" panose="02000000000000000000" pitchFamily="2" charset="-122"/>
              </a:rPr>
              <a:t>/</a:t>
            </a:r>
            <a:r>
              <a:rPr lang="zh-CN" altLang="en-US" sz="1200" dirty="0">
                <a:latin typeface="方正兰亭黑简体" panose="02000000000000000000" pitchFamily="2" charset="-122"/>
                <a:ea typeface="方正兰亭黑简体" panose="02000000000000000000" pitchFamily="2" charset="-122"/>
              </a:rPr>
              <a:t>状态监控、手术辅助。</a:t>
            </a:r>
            <a:endParaRPr lang="en-US" altLang="zh-CN" sz="1200" dirty="0">
              <a:latin typeface="方正兰亭黑简体" panose="02000000000000000000" pitchFamily="2" charset="-122"/>
              <a:ea typeface="方正兰亭黑简体" panose="02000000000000000000" pitchFamily="2" charset="-122"/>
            </a:endParaRPr>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image" Target="../media/image2.png"/><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19" name="矩形 1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pic>
        <p:nvPicPr>
          <p:cNvPr id="23" name="图片 22" descr="球"/>
          <p:cNvPicPr>
            <a:picLocks noChangeAspect="1"/>
          </p:cNvPicPr>
          <p:nvPr userDrawn="1"/>
        </p:nvPicPr>
        <p:blipFill>
          <a:blip r:embed="rId5"/>
          <a:stretch>
            <a:fillRect/>
          </a:stretch>
        </p:blipFill>
        <p:spPr>
          <a:xfrm>
            <a:off x="274320" y="260350"/>
            <a:ext cx="1219200" cy="951865"/>
          </a:xfrm>
          <a:prstGeom prst="rect">
            <a:avLst/>
          </a:prstGeom>
        </p:spPr>
      </p:pic>
      <p:sp>
        <p:nvSpPr>
          <p:cNvPr id="24"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endParaRPr>
          </a:p>
        </p:txBody>
      </p:sp>
      <p:sp>
        <p:nvSpPr>
          <p:cNvPr id="25"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endParaRPr lang="en-US" altLang="zh-CN" sz="3000" b="1"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ppt_w/2"/>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ppt_w/2"/>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8" name="TextBox 29"/>
          <p:cNvSpPr txBox="1"/>
          <p:nvPr userDrawn="1"/>
        </p:nvSpPr>
        <p:spPr>
          <a:xfrm>
            <a:off x="5559742" y="773303"/>
            <a:ext cx="4726305" cy="1488869"/>
          </a:xfrm>
          <a:prstGeom prst="rect">
            <a:avLst/>
          </a:prstGeom>
          <a:noFill/>
        </p:spPr>
        <p:txBody>
          <a:bodyPr wrap="square" rtlCol="0">
            <a:spAutoFit/>
          </a:bodyPr>
          <a:lstStyle/>
          <a:p>
            <a:pPr marL="0" indent="0" fontAlgn="auto">
              <a:lnSpc>
                <a:spcPct val="150000"/>
              </a:lnSpc>
              <a:buNone/>
            </a:pP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一阶第</a:t>
            </a: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a:t>
            </a: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9" name="组合 8"/>
          <p:cNvGrpSpPr/>
          <p:nvPr userDrawn="1"/>
        </p:nvGrpSpPr>
        <p:grpSpPr>
          <a:xfrm>
            <a:off x="7353150" y="4535417"/>
            <a:ext cx="2666198" cy="546047"/>
            <a:chOff x="7619849" y="4597493"/>
            <a:chExt cx="2666198" cy="546047"/>
          </a:xfrm>
        </p:grpSpPr>
        <p:sp>
          <p:nvSpPr>
            <p:cNvPr id="10" name="矩形: 圆角 9"/>
            <p:cNvSpPr/>
            <p:nvPr/>
          </p:nvSpPr>
          <p:spPr>
            <a:xfrm>
              <a:off x="7619849" y="4706753"/>
              <a:ext cx="2666198" cy="414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29"/>
            <p:cNvSpPr txBox="1"/>
            <p:nvPr/>
          </p:nvSpPr>
          <p:spPr>
            <a:xfrm>
              <a:off x="7922894" y="4597493"/>
              <a:ext cx="2219325" cy="546047"/>
            </a:xfrm>
            <a:prstGeom prst="rect">
              <a:avLst/>
            </a:prstGeom>
            <a:noFill/>
          </p:spPr>
          <p:txBody>
            <a:bodyPr wrap="square" rtlCol="0">
              <a:spAutoFit/>
            </a:bodyPr>
            <a:lstStyle/>
            <a:p>
              <a:pPr marL="0" indent="0" fontAlgn="auto">
                <a:lnSpc>
                  <a:spcPct val="150000"/>
                </a:lnSpc>
                <a:buNone/>
              </a:pPr>
              <a:r>
                <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PNP</a:t>
              </a:r>
              <a:r>
                <a:rPr lang="en-US" altLang="zh-CN" sz="2200" kern="1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—studio</a:t>
              </a:r>
              <a:endPar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sp>
        <p:nvSpPr>
          <p:cNvPr id="12" name="TextBox 29"/>
          <p:cNvSpPr txBox="1"/>
          <p:nvPr userDrawn="1"/>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itchFamily="2" charset="-122"/>
                <a:cs typeface="宋体"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rPr>
              <a:t>人工与智能课</a:t>
            </a:r>
            <a:endParaRPr lang="zh-CN" altLang="en-US" sz="28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endParaRPr>
          </a:p>
        </p:txBody>
      </p:sp>
      <p:sp>
        <p:nvSpPr>
          <p:cNvPr id="13" name="TextBox 29"/>
          <p:cNvSpPr txBox="1"/>
          <p:nvPr userDrawn="1"/>
        </p:nvSpPr>
        <p:spPr>
          <a:xfrm>
            <a:off x="7960996" y="1887247"/>
            <a:ext cx="3659504" cy="1488869"/>
          </a:xfrm>
          <a:prstGeom prst="rect">
            <a:avLst/>
          </a:prstGeom>
          <a:noFill/>
        </p:spPr>
        <p:txBody>
          <a:bodyPr wrap="square" rtlCol="0">
            <a:spAutoFit/>
          </a:bodyPr>
          <a:lstStyle/>
          <a:p>
            <a:pPr marL="0" indent="0" fontAlgn="auto">
              <a:lnSpc>
                <a:spcPct val="150000"/>
              </a:lnSpc>
              <a:buNone/>
            </a:pP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XXXX</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1">
    <p:spTree>
      <p:nvGrpSpPr>
        <p:cNvPr id="1" name=""/>
        <p:cNvGrpSpPr/>
        <p:nvPr/>
      </p:nvGrpSpPr>
      <p:grpSpPr>
        <a:xfrm>
          <a:off x="0" y="0"/>
          <a:ext cx="0" cy="0"/>
          <a:chOff x="0" y="0"/>
          <a:chExt cx="0" cy="0"/>
        </a:xfrm>
      </p:grpSpPr>
      <p:sp>
        <p:nvSpPr>
          <p:cNvPr id="25" name="矩形 24"/>
          <p:cNvSpPr/>
          <p:nvPr userDrawn="1"/>
        </p:nvSpPr>
        <p:spPr>
          <a:xfrm>
            <a:off x="-447040" y="1306830"/>
            <a:ext cx="4806315" cy="5724525"/>
          </a:xfrm>
          <a:prstGeom prst="rect">
            <a:avLst/>
          </a:prstGeom>
          <a:blipFill rotWithShape="1">
            <a:blip r:embed="rId2">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descr="菱形"/>
          <p:cNvPicPr>
            <a:picLocks noChangeAspect="1"/>
          </p:cNvPicPr>
          <p:nvPr userDrawn="1"/>
        </p:nvPicPr>
        <p:blipFill>
          <a:blip r:embed="rId3"/>
          <a:stretch>
            <a:fillRect/>
          </a:stretch>
        </p:blipFill>
        <p:spPr>
          <a:xfrm>
            <a:off x="388620" y="208915"/>
            <a:ext cx="1237615" cy="901700"/>
          </a:xfrm>
          <a:prstGeom prst="rect">
            <a:avLst/>
          </a:prstGeom>
        </p:spPr>
      </p:pic>
      <p:sp>
        <p:nvSpPr>
          <p:cNvPr id="27" name="TextBox 29"/>
          <p:cNvSpPr txBox="1"/>
          <p:nvPr userDrawn="1"/>
        </p:nvSpPr>
        <p:spPr>
          <a:xfrm>
            <a:off x="1750429" y="461043"/>
            <a:ext cx="2789635" cy="861774"/>
          </a:xfrm>
          <a:prstGeom prst="rect">
            <a:avLst/>
          </a:prstGeom>
          <a:noFill/>
        </p:spPr>
        <p:txBody>
          <a:bodyPr wrap="square" rtlCol="0">
            <a:spAutoFit/>
          </a:bodyPr>
          <a:lstStyle/>
          <a:p>
            <a:pPr marL="0" indent="0" fontAlgn="auto">
              <a:buNone/>
            </a:pPr>
            <a:r>
              <a:rPr lang="zh-CN" altLang="en-US"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课程引入</a:t>
            </a:r>
            <a:endParaRPr lang="en-US" altLang="zh-CN"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28" name="组合 27"/>
          <p:cNvGrpSpPr/>
          <p:nvPr userDrawn="1"/>
        </p:nvGrpSpPr>
        <p:grpSpPr>
          <a:xfrm>
            <a:off x="1707614" y="1366090"/>
            <a:ext cx="6422834" cy="612000"/>
            <a:chOff x="1707614" y="1366090"/>
            <a:chExt cx="6422834" cy="612000"/>
          </a:xfrm>
        </p:grpSpPr>
        <p:sp>
          <p:nvSpPr>
            <p:cNvPr id="29" name="矩形: 圆角 28"/>
            <p:cNvSpPr/>
            <p:nvPr/>
          </p:nvSpPr>
          <p:spPr>
            <a:xfrm>
              <a:off x="1707614" y="1366090"/>
              <a:ext cx="642283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848466" y="1417000"/>
              <a:ext cx="6281982" cy="553998"/>
            </a:xfrm>
            <a:prstGeom prst="rect">
              <a:avLst/>
            </a:prstGeom>
            <a:noFill/>
          </p:spPr>
          <p:txBody>
            <a:bodyPr wrap="square" rtlCol="0">
              <a:spAutoFit/>
            </a:bodyPr>
            <a:lstStyle/>
            <a:p>
              <a:r>
                <a:rPr lang="zh-CN" altLang="en-US" sz="3000" b="1" dirty="0">
                  <a:solidFill>
                    <a:schemeClr val="bg1"/>
                  </a:solidFill>
                  <a:latin typeface="汉仪雅酷黑 65W" panose="020B0604020202020204" pitchFamily="34" charset="-122"/>
                  <a:ea typeface="汉仪雅酷黑 65W" panose="020B0604020202020204" pitchFamily="34" charset="-122"/>
                </a:rPr>
                <a:t>我动动身体，原来我能移动！</a:t>
              </a:r>
              <a:endParaRPr lang="zh-CN" altLang="en-US" sz="3000" b="1" dirty="0">
                <a:solidFill>
                  <a:schemeClr val="bg1"/>
                </a:solidFill>
                <a:latin typeface="汉仪雅酷黑 65W" panose="020B0604020202020204" pitchFamily="34" charset="-122"/>
                <a:ea typeface="汉仪雅酷黑 65W" panose="020B0604020202020204" pitchFamily="34" charset="-122"/>
              </a:endParaRPr>
            </a:p>
          </p:txBody>
        </p:sp>
      </p:grpSp>
      <p:sp>
        <p:nvSpPr>
          <p:cNvPr id="31" name="文本框 30"/>
          <p:cNvSpPr txBox="1"/>
          <p:nvPr userDrawn="1"/>
        </p:nvSpPr>
        <p:spPr>
          <a:xfrm>
            <a:off x="7540580" y="2814254"/>
            <a:ext cx="3813220" cy="2677656"/>
          </a:xfrm>
          <a:prstGeom prst="rect">
            <a:avLst/>
          </a:prstGeom>
          <a:noFill/>
        </p:spPr>
        <p:txBody>
          <a:bodyPr wrap="square" rtlCol="0">
            <a:spAutoFit/>
          </a:bodyPr>
          <a:lstStyle/>
          <a:p>
            <a:r>
              <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rPr>
              <a:t>我扭动脖子看看四周，当我看向窗外的时候，发现远处的景色真好看，我要怎么去那里呢？我动了动自己的身体，原来我可以移动呀！</a:t>
            </a:r>
            <a:endPar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endParaRPr>
          </a:p>
          <a:p>
            <a:endParaRPr lang="zh-CN" altLang="en-US" sz="2400" dirty="0">
              <a:latin typeface="汉仪雅酷黑 65W" panose="020B0604020202020204" pitchFamily="34" charset="-122"/>
              <a:ea typeface="汉仪雅酷黑 65W" panose="020B0604020202020204" pitchFamily="34" charset="-122"/>
            </a:endParaRPr>
          </a:p>
        </p:txBody>
      </p:sp>
      <p:sp>
        <p:nvSpPr>
          <p:cNvPr id="32" name="TextBox 29"/>
          <p:cNvSpPr txBox="1"/>
          <p:nvPr userDrawn="1"/>
        </p:nvSpPr>
        <p:spPr>
          <a:xfrm>
            <a:off x="4612620" y="592120"/>
            <a:ext cx="5238649" cy="707886"/>
          </a:xfrm>
          <a:prstGeom prst="rect">
            <a:avLst/>
          </a:prstGeom>
          <a:noFill/>
        </p:spPr>
        <p:txBody>
          <a:bodyPr wrap="square" rtlCol="0">
            <a:spAutoFit/>
          </a:bodyPr>
          <a:lstStyle/>
          <a:p>
            <a:r>
              <a:rPr lang="en-US" altLang="zh-CN" sz="4000" dirty="0">
                <a:latin typeface="Open Sans" panose="020B0606030504020204" pitchFamily="34" charset="0"/>
                <a:ea typeface="Open Sans" panose="020B0606030504020204" pitchFamily="34" charset="0"/>
                <a:cs typeface="Open Sans" panose="020B0606030504020204" pitchFamily="34" charset="0"/>
              </a:rPr>
              <a:t>Course Introduction</a:t>
            </a:r>
            <a:endParaRPr lang="en-US" altLang="zh-CN" sz="3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ppt_x</p:attrName>
                                        </p:attrNameLst>
                                      </p:cBhvr>
                                      <p:tavLst>
                                        <p:tav tm="0">
                                          <p:val>
                                            <p:strVal val="#ppt_x-#ppt_w/2"/>
                                          </p:val>
                                        </p:tav>
                                        <p:tav tm="100000">
                                          <p:val>
                                            <p:strVal val="#ppt_x"/>
                                          </p:val>
                                        </p:tav>
                                      </p:tavLst>
                                    </p:anim>
                                    <p:anim calcmode="lin" valueType="num">
                                      <p:cBhvr>
                                        <p:cTn id="14" dur="500" fill="hold"/>
                                        <p:tgtEl>
                                          <p:spTgt spid="32"/>
                                        </p:tgtEl>
                                        <p:attrNameLst>
                                          <p:attrName>ppt_y</p:attrName>
                                        </p:attrNameLst>
                                      </p:cBhvr>
                                      <p:tavLst>
                                        <p:tav tm="0">
                                          <p:val>
                                            <p:strVal val="#ppt_y"/>
                                          </p:val>
                                        </p:tav>
                                        <p:tav tm="100000">
                                          <p:val>
                                            <p:strVal val="#ppt_y"/>
                                          </p:val>
                                        </p:tav>
                                      </p:tavLst>
                                    </p:anim>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ppt_w/2"/>
                                          </p:val>
                                        </p:tav>
                                        <p:tav tm="100000">
                                          <p:val>
                                            <p:strVal val="#ppt_x"/>
                                          </p:val>
                                        </p:tav>
                                      </p:tavLst>
                                    </p:anim>
                                    <p:anim calcmode="lin" valueType="num">
                                      <p:cBhvr>
                                        <p:cTn id="20" dur="500" fill="hold"/>
                                        <p:tgtEl>
                                          <p:spTgt spid="28"/>
                                        </p:tgtEl>
                                        <p:attrNameLst>
                                          <p:attrName>ppt_y</p:attrName>
                                        </p:attrNameLst>
                                      </p:cBhvr>
                                      <p:tavLst>
                                        <p:tav tm="0">
                                          <p:val>
                                            <p:strVal val="#ppt_y"/>
                                          </p:val>
                                        </p:tav>
                                        <p:tav tm="100000">
                                          <p:val>
                                            <p:strVal val="#ppt_y"/>
                                          </p:val>
                                        </p:tav>
                                      </p:tavLst>
                                    </p:anim>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64" name="矩形 363"/>
          <p:cNvSpPr/>
          <p:nvPr userDrawn="1"/>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灯片编号占位符 3"/>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solidFill>
                  <a:schemeClr val="bg1"/>
                </a:solidFill>
              </a:rPr>
            </a:fld>
            <a:endParaRPr lang="zh-CN" altLang="en-US">
              <a:solidFill>
                <a:schemeClr val="bg1"/>
              </a:solidFill>
            </a:endParaRPr>
          </a:p>
        </p:txBody>
      </p:sp>
      <p:sp>
        <p:nvSpPr>
          <p:cNvPr id="366" name="矩形 365"/>
          <p:cNvSpPr/>
          <p:nvPr userDrawn="1"/>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7" name="文本框 366"/>
          <p:cNvSpPr txBox="1"/>
          <p:nvPr userDrawn="1"/>
        </p:nvSpPr>
        <p:spPr>
          <a:xfrm>
            <a:off x="7262563" y="2125005"/>
            <a:ext cx="2535737" cy="1015663"/>
          </a:xfrm>
          <a:prstGeom prst="rect">
            <a:avLst/>
          </a:prstGeom>
          <a:noFill/>
        </p:spPr>
        <p:txBody>
          <a:bodyPr wrap="square" rtlCol="0">
            <a:spAutoFit/>
          </a:bodyP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PBL</a:t>
            </a:r>
            <a:endParaRPr lang="en-US"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nvGrpSpPr>
          <p:cNvPr id="368" name="组合 367"/>
          <p:cNvGrpSpPr/>
          <p:nvPr userDrawn="1"/>
        </p:nvGrpSpPr>
        <p:grpSpPr>
          <a:xfrm>
            <a:off x="5426725" y="1930358"/>
            <a:ext cx="1387473" cy="1387473"/>
            <a:chOff x="4086860" y="1789432"/>
            <a:chExt cx="1387473" cy="1387473"/>
          </a:xfrm>
          <a:solidFill>
            <a:srgbClr val="3D85F9"/>
          </a:solidFill>
        </p:grpSpPr>
        <p:sp>
          <p:nvSpPr>
            <p:cNvPr id="369" name="椭圆 368"/>
            <p:cNvSpPr/>
            <p:nvPr/>
          </p:nvSpPr>
          <p:spPr>
            <a:xfrm>
              <a:off x="4086860" y="1789432"/>
              <a:ext cx="1387473" cy="1387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文本框 369"/>
            <p:cNvSpPr txBox="1"/>
            <p:nvPr/>
          </p:nvSpPr>
          <p:spPr>
            <a:xfrm>
              <a:off x="4382135" y="1885692"/>
              <a:ext cx="533400" cy="1169551"/>
            </a:xfrm>
            <a:prstGeom prst="rect">
              <a:avLst/>
            </a:prstGeom>
            <a:noFill/>
          </p:spPr>
          <p:txBody>
            <a:bodyPr wrap="square" rtlCol="0">
              <a:spAutoFit/>
            </a:bodyPr>
            <a:lstStyle/>
            <a:p>
              <a:r>
                <a:rPr lang="en-US" altLang="zh-CN" sz="7000" dirty="0">
                  <a:solidFill>
                    <a:schemeClr val="bg1"/>
                  </a:solidFill>
                  <a:latin typeface="汉仪雅酷黑 65W" panose="020B0604020202020204" pitchFamily="34" charset="-122"/>
                  <a:ea typeface="汉仪雅酷黑 65W" panose="020B0604020202020204" pitchFamily="34" charset="-122"/>
                </a:rPr>
                <a:t>1</a:t>
              </a:r>
              <a:endParaRPr lang="zh-CN" altLang="en-US" sz="7000" dirty="0">
                <a:solidFill>
                  <a:schemeClr val="bg1"/>
                </a:solidFill>
                <a:latin typeface="汉仪雅酷黑 65W" panose="020B0604020202020204" pitchFamily="34" charset="-122"/>
                <a:ea typeface="汉仪雅酷黑 65W" panose="020B0604020202020204" pitchFamily="34" charset="-122"/>
              </a:endParaRPr>
            </a:p>
          </p:txBody>
        </p:sp>
      </p:grpSp>
      <p:grpSp>
        <p:nvGrpSpPr>
          <p:cNvPr id="371"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617506" y="2792229"/>
            <a:ext cx="3909307" cy="3564121"/>
            <a:chOff x="3884613" y="1412875"/>
            <a:chExt cx="4422775" cy="4032250"/>
          </a:xfrm>
        </p:grpSpPr>
        <p:sp>
          <p:nvSpPr>
            <p:cNvPr id="372"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3"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4"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5"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6"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7"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8"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9"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0"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1"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p>
          </p:txBody>
        </p:sp>
        <p:sp>
          <p:nvSpPr>
            <p:cNvPr id="382"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3"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4"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5"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6"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7"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8"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9"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0"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1"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2"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3"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4"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5"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6"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7"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8"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9"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0"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1"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02"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3"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4"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5"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6"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7"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8"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9"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0"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1"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2"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3"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4"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5"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6"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7"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8"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9"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0"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1"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2"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3"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4"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5"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6"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7"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8"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9"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0"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1"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2"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3"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4"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5"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6"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7"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8"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9"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0"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1"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2"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3"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444" name="ïš1îďe"/>
            <p:cNvSpPr/>
            <p:nvPr/>
          </p:nvSpPr>
          <p:spPr bwMode="auto">
            <a:xfrm>
              <a:off x="4838701" y="4076700"/>
              <a:ext cx="122238" cy="122238"/>
            </a:xfrm>
            <a:prstGeom prst="ellipse">
              <a:avLst/>
            </a:prstGeom>
            <a:solidFill>
              <a:srgbClr val="F3FAFC"/>
            </a:solidFill>
            <a:ln>
              <a:noFill/>
            </a:ln>
          </p:spPr>
          <p:txBody>
            <a:bodyPr anchor="ctr"/>
            <a:lstStyle/>
            <a:p>
              <a:pPr algn="ctr"/>
            </a:p>
          </p:txBody>
        </p:sp>
        <p:sp>
          <p:nvSpPr>
            <p:cNvPr id="445" name="ïṣļiḍè"/>
            <p:cNvSpPr/>
            <p:nvPr/>
          </p:nvSpPr>
          <p:spPr bwMode="auto">
            <a:xfrm>
              <a:off x="5095876" y="3678238"/>
              <a:ext cx="115888" cy="114300"/>
            </a:xfrm>
            <a:prstGeom prst="ellipse">
              <a:avLst/>
            </a:prstGeom>
            <a:solidFill>
              <a:srgbClr val="F3FAFC"/>
            </a:solidFill>
            <a:ln>
              <a:noFill/>
            </a:ln>
          </p:spPr>
          <p:txBody>
            <a:bodyPr anchor="ctr"/>
            <a:lstStyle/>
            <a:p>
              <a:pPr algn="ctr"/>
            </a:p>
          </p:txBody>
        </p:sp>
        <p:sp>
          <p:nvSpPr>
            <p:cNvPr id="446" name="íṥlíḓê"/>
            <p:cNvSpPr/>
            <p:nvPr/>
          </p:nvSpPr>
          <p:spPr bwMode="auto">
            <a:xfrm>
              <a:off x="5245101" y="3552825"/>
              <a:ext cx="165100" cy="165100"/>
            </a:xfrm>
            <a:prstGeom prst="ellipse">
              <a:avLst/>
            </a:prstGeom>
            <a:solidFill>
              <a:srgbClr val="F3FAFC"/>
            </a:solidFill>
            <a:ln>
              <a:noFill/>
            </a:ln>
          </p:spPr>
          <p:txBody>
            <a:bodyPr anchor="ctr"/>
            <a:lstStyle/>
            <a:p>
              <a:pPr algn="ctr"/>
            </a:p>
          </p:txBody>
        </p:sp>
        <p:sp>
          <p:nvSpPr>
            <p:cNvPr id="447" name="ï$ḷïḓé"/>
            <p:cNvSpPr/>
            <p:nvPr/>
          </p:nvSpPr>
          <p:spPr bwMode="auto">
            <a:xfrm>
              <a:off x="5481638" y="3667125"/>
              <a:ext cx="82550" cy="82550"/>
            </a:xfrm>
            <a:prstGeom prst="ellipse">
              <a:avLst/>
            </a:prstGeom>
            <a:solidFill>
              <a:srgbClr val="F3FAFC"/>
            </a:solidFill>
            <a:ln>
              <a:noFill/>
            </a:ln>
          </p:spPr>
          <p:txBody>
            <a:bodyPr anchor="ctr"/>
            <a:lstStyle/>
            <a:p>
              <a:pPr algn="ctr"/>
            </a:p>
          </p:txBody>
        </p:sp>
      </p:grpSp>
      <p:sp>
        <p:nvSpPr>
          <p:cNvPr id="448" name="矩形 447"/>
          <p:cNvSpPr/>
          <p:nvPr userDrawn="1"/>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userDrawn="1"/>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灯片编号占位符 1"/>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a:p>
        </p:txBody>
      </p:sp>
      <p:sp>
        <p:nvSpPr>
          <p:cNvPr id="451" name="矩形 450"/>
          <p:cNvSpPr/>
          <p:nvPr userDrawn="1"/>
        </p:nvSpPr>
        <p:spPr>
          <a:xfrm>
            <a:off x="-306070" y="1458595"/>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p:cTn id="7" dur="500" fill="hold"/>
                                        <p:tgtEl>
                                          <p:spTgt spid="366"/>
                                        </p:tgtEl>
                                        <p:attrNameLst>
                                          <p:attrName>ppt_x</p:attrName>
                                        </p:attrNameLst>
                                      </p:cBhvr>
                                      <p:tavLst>
                                        <p:tav tm="0">
                                          <p:val>
                                            <p:strVal val="#ppt_x+#ppt_w/2"/>
                                          </p:val>
                                        </p:tav>
                                        <p:tav tm="100000">
                                          <p:val>
                                            <p:strVal val="#ppt_x"/>
                                          </p:val>
                                        </p:tav>
                                      </p:tavLst>
                                    </p:anim>
                                    <p:anim calcmode="lin" valueType="num">
                                      <p:cBhvr>
                                        <p:cTn id="8" dur="500" fill="hold"/>
                                        <p:tgtEl>
                                          <p:spTgt spid="366"/>
                                        </p:tgtEl>
                                        <p:attrNameLst>
                                          <p:attrName>ppt_y</p:attrName>
                                        </p:attrNameLst>
                                      </p:cBhvr>
                                      <p:tavLst>
                                        <p:tav tm="0">
                                          <p:val>
                                            <p:strVal val="#ppt_y"/>
                                          </p:val>
                                        </p:tav>
                                        <p:tav tm="100000">
                                          <p:val>
                                            <p:strVal val="#ppt_y"/>
                                          </p:val>
                                        </p:tav>
                                      </p:tavLst>
                                    </p:anim>
                                    <p:anim calcmode="lin" valueType="num">
                                      <p:cBhvr>
                                        <p:cTn id="9" dur="500" fill="hold"/>
                                        <p:tgtEl>
                                          <p:spTgt spid="366"/>
                                        </p:tgtEl>
                                        <p:attrNameLst>
                                          <p:attrName>ppt_w</p:attrName>
                                        </p:attrNameLst>
                                      </p:cBhvr>
                                      <p:tavLst>
                                        <p:tav tm="0">
                                          <p:val>
                                            <p:fltVal val="0"/>
                                          </p:val>
                                        </p:tav>
                                        <p:tav tm="100000">
                                          <p:val>
                                            <p:strVal val="#ppt_w"/>
                                          </p:val>
                                        </p:tav>
                                      </p:tavLst>
                                    </p:anim>
                                    <p:anim calcmode="lin" valueType="num">
                                      <p:cBhvr>
                                        <p:cTn id="10" dur="500" fill="hold"/>
                                        <p:tgtEl>
                                          <p:spTgt spid="366"/>
                                        </p:tgtEl>
                                        <p:attrNameLst>
                                          <p:attrName>ppt_h</p:attrName>
                                        </p:attrNameLst>
                                      </p:cBhvr>
                                      <p:tavLst>
                                        <p:tav tm="0">
                                          <p:val>
                                            <p:strVal val="#ppt_h"/>
                                          </p:val>
                                        </p:tav>
                                        <p:tav tm="100000">
                                          <p:val>
                                            <p:strVal val="#ppt_h"/>
                                          </p:val>
                                        </p:tav>
                                      </p:tavLst>
                                    </p:anim>
                                  </p:childTnLst>
                                </p:cTn>
                              </p:par>
                              <p:par>
                                <p:cTn id="11" presetID="45" presetClass="entr" presetSubtype="0" fill="hold" nodeType="withEffect">
                                  <p:stCondLst>
                                    <p:cond delay="250"/>
                                  </p:stCondLst>
                                  <p:childTnLst>
                                    <p:set>
                                      <p:cBhvr>
                                        <p:cTn id="12" dur="1" fill="hold">
                                          <p:stCondLst>
                                            <p:cond delay="0"/>
                                          </p:stCondLst>
                                        </p:cTn>
                                        <p:tgtEl>
                                          <p:spTgt spid="368"/>
                                        </p:tgtEl>
                                        <p:attrNameLst>
                                          <p:attrName>style.visibility</p:attrName>
                                        </p:attrNameLst>
                                      </p:cBhvr>
                                      <p:to>
                                        <p:strVal val="visible"/>
                                      </p:to>
                                    </p:set>
                                    <p:animEffect transition="in" filter="fade">
                                      <p:cBhvr>
                                        <p:cTn id="13" dur="750"/>
                                        <p:tgtEl>
                                          <p:spTgt spid="368"/>
                                        </p:tgtEl>
                                      </p:cBhvr>
                                    </p:animEffect>
                                    <p:anim calcmode="lin" valueType="num">
                                      <p:cBhvr>
                                        <p:cTn id="14" dur="750" fill="hold"/>
                                        <p:tgtEl>
                                          <p:spTgt spid="368"/>
                                        </p:tgtEl>
                                        <p:attrNameLst>
                                          <p:attrName>ppt_w</p:attrName>
                                        </p:attrNameLst>
                                      </p:cBhvr>
                                      <p:tavLst>
                                        <p:tav tm="0" fmla="#ppt_w*sin(2.5*pi*$)">
                                          <p:val>
                                            <p:fltVal val="0"/>
                                          </p:val>
                                        </p:tav>
                                        <p:tav tm="100000">
                                          <p:val>
                                            <p:fltVal val="1"/>
                                          </p:val>
                                        </p:tav>
                                      </p:tavLst>
                                    </p:anim>
                                    <p:anim calcmode="lin" valueType="num">
                                      <p:cBhvr>
                                        <p:cTn id="15" dur="750" fill="hold"/>
                                        <p:tgtEl>
                                          <p:spTgt spid="368"/>
                                        </p:tgtEl>
                                        <p:attrNameLst>
                                          <p:attrName>ppt_h</p:attrName>
                                        </p:attrNameLst>
                                      </p:cBhvr>
                                      <p:tavLst>
                                        <p:tav tm="0">
                                          <p:val>
                                            <p:strVal val="#ppt_h"/>
                                          </p:val>
                                        </p:tav>
                                        <p:tav tm="100000">
                                          <p:val>
                                            <p:strVal val="#ppt_h"/>
                                          </p:val>
                                        </p:tav>
                                      </p:tavLst>
                                    </p:anim>
                                  </p:childTnLst>
                                </p:cTn>
                              </p:par>
                              <p:par>
                                <p:cTn id="16" presetID="2" presetClass="entr" presetSubtype="2" fill="hold" grpId="0" nodeType="withEffect">
                                  <p:stCondLst>
                                    <p:cond delay="250"/>
                                  </p:stCondLst>
                                  <p:childTnLst>
                                    <p:set>
                                      <p:cBhvr>
                                        <p:cTn id="17" dur="1" fill="hold">
                                          <p:stCondLst>
                                            <p:cond delay="0"/>
                                          </p:stCondLst>
                                        </p:cTn>
                                        <p:tgtEl>
                                          <p:spTgt spid="367"/>
                                        </p:tgtEl>
                                        <p:attrNameLst>
                                          <p:attrName>style.visibility</p:attrName>
                                        </p:attrNameLst>
                                      </p:cBhvr>
                                      <p:to>
                                        <p:strVal val="visible"/>
                                      </p:to>
                                    </p:set>
                                    <p:anim calcmode="lin" valueType="num">
                                      <p:cBhvr additive="base">
                                        <p:cTn id="18" dur="500" fill="hold"/>
                                        <p:tgtEl>
                                          <p:spTgt spid="367"/>
                                        </p:tgtEl>
                                        <p:attrNameLst>
                                          <p:attrName>ppt_x</p:attrName>
                                        </p:attrNameLst>
                                      </p:cBhvr>
                                      <p:tavLst>
                                        <p:tav tm="0">
                                          <p:val>
                                            <p:strVal val="1+#ppt_w/2"/>
                                          </p:val>
                                        </p:tav>
                                        <p:tav tm="100000">
                                          <p:val>
                                            <p:strVal val="#ppt_x"/>
                                          </p:val>
                                        </p:tav>
                                      </p:tavLst>
                                    </p:anim>
                                    <p:anim calcmode="lin" valueType="num">
                                      <p:cBhvr additive="base">
                                        <p:cTn id="19" dur="500" fill="hold"/>
                                        <p:tgtEl>
                                          <p:spTgt spid="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P spid="36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标题与内容2">
    <p:spTree>
      <p:nvGrpSpPr>
        <p:cNvPr id="1" name=""/>
        <p:cNvGrpSpPr/>
        <p:nvPr/>
      </p:nvGrpSpPr>
      <p:grpSpPr>
        <a:xfrm>
          <a:off x="0" y="0"/>
          <a:ext cx="0" cy="0"/>
          <a:chOff x="0" y="0"/>
          <a:chExt cx="0" cy="0"/>
        </a:xfrm>
      </p:grpSpPr>
      <p:sp>
        <p:nvSpPr>
          <p:cNvPr id="49" name="矩形 4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pic>
        <p:nvPicPr>
          <p:cNvPr id="99" name="图片 98" descr="球"/>
          <p:cNvPicPr>
            <a:picLocks noChangeAspect="1"/>
          </p:cNvPicPr>
          <p:nvPr userDrawn="1"/>
        </p:nvPicPr>
        <p:blipFill>
          <a:blip r:embed="rId5"/>
          <a:stretch>
            <a:fillRect/>
          </a:stretch>
        </p:blipFill>
        <p:spPr>
          <a:xfrm>
            <a:off x="274320" y="260350"/>
            <a:ext cx="1219200" cy="951865"/>
          </a:xfrm>
          <a:prstGeom prst="rect">
            <a:avLst/>
          </a:prstGeom>
        </p:spPr>
      </p:pic>
      <p:sp>
        <p:nvSpPr>
          <p:cNvPr id="100"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endParaRPr>
          </a:p>
        </p:txBody>
      </p:sp>
      <p:sp>
        <p:nvSpPr>
          <p:cNvPr id="101"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endParaRPr lang="en-US" altLang="zh-CN" sz="3000" b="1"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ppt_x</p:attrName>
                                        </p:attrNameLst>
                                      </p:cBhvr>
                                      <p:tavLst>
                                        <p:tav tm="0">
                                          <p:val>
                                            <p:strVal val="#ppt_x-#ppt_w/2"/>
                                          </p:val>
                                        </p:tav>
                                        <p:tav tm="100000">
                                          <p:val>
                                            <p:strVal val="#ppt_x"/>
                                          </p:val>
                                        </p:tav>
                                      </p:tavLst>
                                    </p:anim>
                                    <p:anim calcmode="lin" valueType="num">
                                      <p:cBhvr>
                                        <p:cTn id="8" dur="500" fill="hold"/>
                                        <p:tgtEl>
                                          <p:spTgt spid="100"/>
                                        </p:tgtEl>
                                        <p:attrNameLst>
                                          <p:attrName>ppt_y</p:attrName>
                                        </p:attrNameLst>
                                      </p:cBhvr>
                                      <p:tavLst>
                                        <p:tav tm="0">
                                          <p:val>
                                            <p:strVal val="#ppt_y"/>
                                          </p:val>
                                        </p:tav>
                                        <p:tav tm="100000">
                                          <p:val>
                                            <p:strVal val="#ppt_y"/>
                                          </p:val>
                                        </p:tav>
                                      </p:tavLst>
                                    </p:anim>
                                    <p:anim calcmode="lin" valueType="num">
                                      <p:cBhvr>
                                        <p:cTn id="9" dur="500" fill="hold"/>
                                        <p:tgtEl>
                                          <p:spTgt spid="100"/>
                                        </p:tgtEl>
                                        <p:attrNameLst>
                                          <p:attrName>ppt_w</p:attrName>
                                        </p:attrNameLst>
                                      </p:cBhvr>
                                      <p:tavLst>
                                        <p:tav tm="0">
                                          <p:val>
                                            <p:fltVal val="0"/>
                                          </p:val>
                                        </p:tav>
                                        <p:tav tm="100000">
                                          <p:val>
                                            <p:strVal val="#ppt_w"/>
                                          </p:val>
                                        </p:tav>
                                      </p:tavLst>
                                    </p:anim>
                                    <p:anim calcmode="lin" valueType="num">
                                      <p:cBhvr>
                                        <p:cTn id="10" dur="500" fill="hold"/>
                                        <p:tgtEl>
                                          <p:spTgt spid="100"/>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ppt_x</p:attrName>
                                        </p:attrNameLst>
                                      </p:cBhvr>
                                      <p:tavLst>
                                        <p:tav tm="0">
                                          <p:val>
                                            <p:strVal val="#ppt_x-#ppt_w/2"/>
                                          </p:val>
                                        </p:tav>
                                        <p:tav tm="100000">
                                          <p:val>
                                            <p:strVal val="#ppt_x"/>
                                          </p:val>
                                        </p:tav>
                                      </p:tavLst>
                                    </p:anim>
                                    <p:anim calcmode="lin" valueType="num">
                                      <p:cBhvr>
                                        <p:cTn id="14" dur="500" fill="hold"/>
                                        <p:tgtEl>
                                          <p:spTgt spid="101"/>
                                        </p:tgtEl>
                                        <p:attrNameLst>
                                          <p:attrName>ppt_y</p:attrName>
                                        </p:attrNameLst>
                                      </p:cBhvr>
                                      <p:tavLst>
                                        <p:tav tm="0">
                                          <p:val>
                                            <p:strVal val="#ppt_y"/>
                                          </p:val>
                                        </p:tav>
                                        <p:tav tm="100000">
                                          <p:val>
                                            <p:strVal val="#ppt_y"/>
                                          </p:val>
                                        </p:tav>
                                      </p:tavLst>
                                    </p:anim>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6.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4.png"/><Relationship Id="rId7" Type="http://schemas.openxmlformats.org/officeDocument/2006/relationships/image" Target="../media/image23.GIF"/><Relationship Id="rId6" Type="http://schemas.openxmlformats.org/officeDocument/2006/relationships/image" Target="../media/image22.GIF"/><Relationship Id="rId5" Type="http://schemas.openxmlformats.org/officeDocument/2006/relationships/tags" Target="../tags/tag6.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notesSlide" Target="../notesSlides/notesSlide13.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6.xml"/><Relationship Id="rId7" Type="http://schemas.openxmlformats.org/officeDocument/2006/relationships/image" Target="../media/image26.png"/><Relationship Id="rId6"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27.GIF"/></Relationships>
</file>

<file path=ppt/slides/_rels/slide16.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2" Type="http://schemas.openxmlformats.org/officeDocument/2006/relationships/notesSlide" Target="../notesSlides/notesSlide16.xml"/><Relationship Id="rId11" Type="http://schemas.openxmlformats.org/officeDocument/2006/relationships/slideLayout" Target="../slideLayouts/slideLayout6.xml"/><Relationship Id="rId10" Type="http://schemas.openxmlformats.org/officeDocument/2006/relationships/image" Target="../media/image34.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tags" Target="../tags/tag8.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6.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notesSlide" Target="../notesSlides/notesSlide20.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6.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4.png"/><Relationship Id="rId7" Type="http://schemas.openxmlformats.org/officeDocument/2006/relationships/image" Target="../media/image1.png"/><Relationship Id="rId6"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3.png"/><Relationship Id="rId3" Type="http://schemas.openxmlformats.org/officeDocument/2006/relationships/image" Target="../media/image11.png"/><Relationship Id="rId2" Type="http://schemas.microsoft.com/office/2007/relationships/media" Target="../media/media2.mp3"/><Relationship Id="rId11" Type="http://schemas.openxmlformats.org/officeDocument/2006/relationships/notesSlide" Target="../notesSlides/notesSlide25.xml"/><Relationship Id="rId10" Type="http://schemas.openxmlformats.org/officeDocument/2006/relationships/slideLayout" Target="../slideLayouts/slideLayout6.xml"/><Relationship Id="rId1" Type="http://schemas.openxmlformats.org/officeDocument/2006/relationships/audio" Target="../media/media2.mp3"/></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6.xml"/><Relationship Id="rId3"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1.png"/><Relationship Id="rId7" Type="http://schemas.microsoft.com/office/2007/relationships/media" Target="../media/media1.mp3"/><Relationship Id="rId6" Type="http://schemas.openxmlformats.org/officeDocument/2006/relationships/audio" Target="../media/media1.mp3"/><Relationship Id="rId5" Type="http://schemas.openxmlformats.org/officeDocument/2006/relationships/image" Target="../media/image10.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3.png"/><Relationship Id="rId10" Type="http://schemas.openxmlformats.org/officeDocument/2006/relationships/notesSlide" Target="../notesSlides/notesSlide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6.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tags" Target="../tags/tag4.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6.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6.xml"/><Relationship Id="rId7" Type="http://schemas.openxmlformats.org/officeDocument/2006/relationships/tags" Target="../tags/tag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9" name="TextBox 29"/>
          <p:cNvSpPr txBox="1"/>
          <p:nvPr/>
        </p:nvSpPr>
        <p:spPr>
          <a:xfrm>
            <a:off x="5559742" y="773303"/>
            <a:ext cx="5027546" cy="1706880"/>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一阶第</a:t>
            </a:r>
            <a:r>
              <a:rPr lang="en-US"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11</a:t>
            </a: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0" name="TextBox 29"/>
          <p:cNvSpPr txBox="1"/>
          <p:nvPr/>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itchFamily="2" charset="-122"/>
                <a:cs typeface="宋体"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rPr>
              <a:t>人工与智能课</a:t>
            </a:r>
            <a:endParaRPr lang="zh-CN" altLang="en-US" sz="28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endParaRPr>
          </a:p>
        </p:txBody>
      </p:sp>
      <p:sp>
        <p:nvSpPr>
          <p:cNvPr id="13" name="TextBox 29"/>
          <p:cNvSpPr txBox="1"/>
          <p:nvPr/>
        </p:nvSpPr>
        <p:spPr>
          <a:xfrm>
            <a:off x="7960996" y="1887247"/>
            <a:ext cx="3892750" cy="1706880"/>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定点停车</a:t>
            </a:r>
            <a:endPar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5" name="灯片编号占位符 4"/>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fld>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7497" y="1211903"/>
            <a:ext cx="4806315" cy="572452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硬件学习</a:t>
            </a:r>
            <a:endParaRPr 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2" name="文本框 1"/>
          <p:cNvSpPr txBox="1"/>
          <p:nvPr/>
        </p:nvSpPr>
        <p:spPr>
          <a:xfrm>
            <a:off x="6158865" y="1866265"/>
            <a:ext cx="5562600" cy="4292600"/>
          </a:xfrm>
          <a:prstGeom prst="rect">
            <a:avLst/>
          </a:prstGeom>
          <a:noFill/>
        </p:spPr>
        <p:txBody>
          <a:bodyPr wrap="square" rtlCol="0" anchor="t">
            <a:spAutoFit/>
          </a:bodyPr>
          <a:lstStyle/>
          <a:p>
            <a:pPr algn="l" fontAlgn="auto">
              <a:lnSpc>
                <a:spcPct val="150000"/>
              </a:lnSpc>
              <a:buClrTx/>
              <a:buSzTx/>
              <a:buFontTx/>
            </a:pPr>
            <a:r>
              <a:rPr lang="en-US" altLang="zh-CN" sz="2600" dirty="0">
                <a:latin typeface="方正兰亭黑简体" panose="02000000000000000000" pitchFamily="2" charset="-122"/>
                <a:ea typeface="方正兰亭黑简体" panose="02000000000000000000" pitchFamily="2" charset="-122"/>
                <a:sym typeface="+mn-ea"/>
              </a:rPr>
              <a:t>    </a:t>
            </a:r>
            <a:r>
              <a:rPr lang="zh-CN" altLang="en-US" sz="2600" dirty="0">
                <a:solidFill>
                  <a:srgbClr val="FF0000"/>
                </a:solidFill>
                <a:latin typeface="方正兰亭黑简体" panose="02000000000000000000" pitchFamily="2" charset="-122"/>
                <a:ea typeface="方正兰亭黑简体" panose="02000000000000000000" pitchFamily="2" charset="-122"/>
                <a:sym typeface="+mn-ea"/>
              </a:rPr>
              <a:t>倒车雷达</a:t>
            </a:r>
            <a:r>
              <a:rPr lang="zh-CN" altLang="en-US" sz="2600" dirty="0">
                <a:latin typeface="方正兰亭黑简体" panose="02000000000000000000" pitchFamily="2" charset="-122"/>
                <a:ea typeface="方正兰亭黑简体" panose="02000000000000000000" pitchFamily="2" charset="-122"/>
                <a:sym typeface="+mn-ea"/>
              </a:rPr>
              <a:t>是汽车驻车或者倒车时的安全辅助装置，能以声音或更为直观的显示告知驾驶员周围障碍物的情况，解除了驾驶员驻车、倒车和起动车辆时前后左右探视所引起的困扰，并帮助驾驶员扫除了视野死角和视线模糊的缺陷。</a:t>
            </a:r>
            <a:endParaRPr lang="zh-CN" altLang="en-US" sz="2800" b="1" dirty="0">
              <a:solidFill>
                <a:srgbClr val="FF0000"/>
              </a:solidFill>
              <a:latin typeface="宋体" pitchFamily="2" charset="-122"/>
              <a:ea typeface="宋体" pitchFamily="2" charset="-122"/>
              <a:cs typeface="Times New Roman" panose="02020603050405020304" pitchFamily="18" charset="0"/>
              <a:sym typeface="+mn-ea"/>
            </a:endParaRPr>
          </a:p>
        </p:txBody>
      </p:sp>
      <p:sp>
        <p:nvSpPr>
          <p:cNvPr id="21" name="文本框 20"/>
          <p:cNvSpPr txBox="1"/>
          <p:nvPr/>
        </p:nvSpPr>
        <p:spPr>
          <a:xfrm>
            <a:off x="2270760" y="1319530"/>
            <a:ext cx="4799330" cy="583565"/>
          </a:xfrm>
          <a:prstGeom prst="rect">
            <a:avLst/>
          </a:prstGeom>
          <a:noFill/>
        </p:spPr>
        <p:txBody>
          <a:bodyPr wrap="square" rtlCol="0">
            <a:spAutoFit/>
          </a:bodyPr>
          <a:lstStyle/>
          <a:p>
            <a:r>
              <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红外深度传感器的应用</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22" name="矩形: 圆角 3"/>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74320" y="2346960"/>
            <a:ext cx="5625465" cy="345567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5602" y="1331283"/>
            <a:ext cx="4806315" cy="572452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32470"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46192" y="372128"/>
            <a:ext cx="3105785"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编程模块</a:t>
            </a:r>
            <a:endParaRPr 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2" name="文本框 1"/>
          <p:cNvSpPr txBox="1"/>
          <p:nvPr/>
        </p:nvSpPr>
        <p:spPr>
          <a:xfrm>
            <a:off x="6565900" y="2112645"/>
            <a:ext cx="5223510" cy="1383665"/>
          </a:xfrm>
          <a:prstGeom prst="rect">
            <a:avLst/>
          </a:prstGeom>
          <a:noFill/>
        </p:spPr>
        <p:txBody>
          <a:bodyPr wrap="square" rtlCol="0" anchor="t">
            <a:spAutoFit/>
          </a:bodyPr>
          <a:lstStyle/>
          <a:p>
            <a:pPr algn="l">
              <a:lnSpc>
                <a:spcPct val="150000"/>
              </a:lnSpc>
            </a:pPr>
            <a:r>
              <a:rPr lang="zh-CN" altLang="en-US" sz="2600" dirty="0">
                <a:solidFill>
                  <a:srgbClr val="FF0000"/>
                </a:solidFill>
                <a:latin typeface="方正兰亭黑简体" panose="02000000000000000000" pitchFamily="2" charset="-122"/>
                <a:ea typeface="方正兰亭黑简体" panose="02000000000000000000" pitchFamily="2" charset="-122"/>
                <a:sym typeface="+mn-ea"/>
              </a:rPr>
              <a:t>开启或关闭</a:t>
            </a:r>
            <a:r>
              <a:rPr lang="zh-CN" altLang="en-US" sz="2600" dirty="0">
                <a:latin typeface="方正兰亭黑简体" panose="02000000000000000000" pitchFamily="2" charset="-122"/>
                <a:ea typeface="方正兰亭黑简体" panose="02000000000000000000" pitchFamily="2" charset="-122"/>
                <a:sym typeface="+mn-ea"/>
              </a:rPr>
              <a:t>指定序号的红外深度传感器的测距功能。</a:t>
            </a:r>
            <a:endParaRPr lang="zh-CN" altLang="en-US" sz="2600" dirty="0">
              <a:latin typeface="方正兰亭黑简体" panose="02000000000000000000" pitchFamily="2" charset="-122"/>
              <a:ea typeface="方正兰亭黑简体" panose="02000000000000000000" pitchFamily="2" charset="-122"/>
            </a:endParaRPr>
          </a:p>
        </p:txBody>
      </p:sp>
      <p:pic>
        <p:nvPicPr>
          <p:cNvPr id="3" name="图片 2" descr="微信截图_20200720205305"/>
          <p:cNvPicPr>
            <a:picLocks noChangeAspect="1"/>
          </p:cNvPicPr>
          <p:nvPr/>
        </p:nvPicPr>
        <p:blipFill>
          <a:blip r:embed="rId5">
            <a:clrChange>
              <a:clrFrom>
                <a:srgbClr val="12283D">
                  <a:alpha val="100000"/>
                </a:srgbClr>
              </a:clrFrom>
              <a:clrTo>
                <a:srgbClr val="12283D">
                  <a:alpha val="100000"/>
                  <a:alpha val="0"/>
                </a:srgbClr>
              </a:clrTo>
            </a:clrChange>
          </a:blip>
          <a:srcRect l="1279" b="41545"/>
          <a:stretch>
            <a:fillRect/>
          </a:stretch>
        </p:blipFill>
        <p:spPr>
          <a:xfrm>
            <a:off x="612140" y="2112645"/>
            <a:ext cx="5661660" cy="1212215"/>
          </a:xfrm>
          <a:prstGeom prst="rect">
            <a:avLst/>
          </a:prstGeom>
        </p:spPr>
      </p:pic>
      <p:pic>
        <p:nvPicPr>
          <p:cNvPr id="6" name="图片 5"/>
          <p:cNvPicPr>
            <a:picLocks noChangeAspect="1"/>
          </p:cNvPicPr>
          <p:nvPr/>
        </p:nvPicPr>
        <p:blipFill>
          <a:blip r:embed="rId6"/>
          <a:srcRect l="26424" t="12489" r="26643" b="12511"/>
          <a:stretch>
            <a:fillRect/>
          </a:stretch>
        </p:blipFill>
        <p:spPr>
          <a:xfrm>
            <a:off x="1770380" y="3496310"/>
            <a:ext cx="3082290" cy="2769870"/>
          </a:xfrm>
          <a:prstGeom prst="rect">
            <a:avLst/>
          </a:prstGeom>
        </p:spPr>
      </p:pic>
      <p:sp>
        <p:nvSpPr>
          <p:cNvPr id="11" name="文本框 10"/>
          <p:cNvSpPr txBox="1"/>
          <p:nvPr/>
        </p:nvSpPr>
        <p:spPr>
          <a:xfrm>
            <a:off x="5690235" y="4512945"/>
            <a:ext cx="4217035" cy="737235"/>
          </a:xfrm>
          <a:prstGeom prst="rect">
            <a:avLst/>
          </a:prstGeom>
          <a:noFill/>
        </p:spPr>
        <p:txBody>
          <a:bodyPr wrap="square" rtlCol="0" anchor="t">
            <a:spAutoFit/>
          </a:bodyPr>
          <a:lstStyle/>
          <a:p>
            <a:pPr algn="l">
              <a:lnSpc>
                <a:spcPct val="150000"/>
              </a:lnSpc>
            </a:pPr>
            <a:r>
              <a:rPr lang="zh-CN" altLang="en-US" sz="2600" dirty="0">
                <a:latin typeface="方正兰亭黑简体" panose="02000000000000000000" pitchFamily="2" charset="-122"/>
                <a:ea typeface="方正兰亭黑简体" panose="02000000000000000000" pitchFamily="2" charset="-122"/>
              </a:rPr>
              <a:t>2、3、4号为外接传感器</a:t>
            </a:r>
            <a:endParaRPr lang="zh-CN" altLang="en-US" sz="2600" dirty="0">
              <a:latin typeface="方正兰亭黑简体" panose="02000000000000000000" pitchFamily="2" charset="-122"/>
              <a:ea typeface="方正兰亭黑简体" panose="02000000000000000000" pitchFamily="2" charset="-122"/>
            </a:endParaRPr>
          </a:p>
        </p:txBody>
      </p:sp>
      <p:sp>
        <p:nvSpPr>
          <p:cNvPr id="15" name="矩形 14"/>
          <p:cNvSpPr/>
          <p:nvPr/>
        </p:nvSpPr>
        <p:spPr>
          <a:xfrm>
            <a:off x="1715135" y="4388485"/>
            <a:ext cx="3204845" cy="1313815"/>
          </a:xfrm>
          <a:prstGeom prst="rect">
            <a:avLst/>
          </a:prstGeom>
          <a:noFill/>
          <a:ln w="635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271077" y="1319213"/>
            <a:ext cx="7510145" cy="583565"/>
          </a:xfrm>
          <a:prstGeom prst="rect">
            <a:avLst/>
          </a:prstGeom>
          <a:noFill/>
        </p:spPr>
        <p:txBody>
          <a:bodyPr wrap="square" rtlCol="0">
            <a:spAutoFit/>
          </a:bodyPr>
          <a:lstStyle/>
          <a:p>
            <a:r>
              <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传感器模块</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22" name="矩形: 圆角 3"/>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2" grpId="1"/>
      <p:bldP spid="11" grpId="0"/>
      <p:bldP spid="11" grpId="1"/>
      <p:bldP spid="15" grpId="0" animBg="1"/>
      <p:bldP spid="1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5602" y="1331283"/>
            <a:ext cx="4806315" cy="572452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0165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32470"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46192" y="372128"/>
            <a:ext cx="3105785"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编程模块</a:t>
            </a:r>
            <a:endParaRPr 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9" name="图片 8" descr="微信截图_20200720205340"/>
          <p:cNvPicPr>
            <a:picLocks noChangeAspect="1"/>
          </p:cNvPicPr>
          <p:nvPr/>
        </p:nvPicPr>
        <p:blipFill>
          <a:blip r:embed="rId5">
            <a:clrChange>
              <a:clrFrom>
                <a:srgbClr val="12283D">
                  <a:alpha val="100000"/>
                </a:srgbClr>
              </a:clrFrom>
              <a:clrTo>
                <a:srgbClr val="12283D">
                  <a:alpha val="100000"/>
                  <a:alpha val="0"/>
                </a:srgbClr>
              </a:clrTo>
            </a:clrChange>
          </a:blip>
          <a:srcRect l="536" t="11141" r="417" b="41531"/>
          <a:stretch>
            <a:fillRect/>
          </a:stretch>
        </p:blipFill>
        <p:spPr>
          <a:xfrm>
            <a:off x="274320" y="2117090"/>
            <a:ext cx="7345045" cy="922655"/>
          </a:xfrm>
          <a:prstGeom prst="rect">
            <a:avLst/>
          </a:prstGeom>
        </p:spPr>
      </p:pic>
      <p:pic>
        <p:nvPicPr>
          <p:cNvPr id="16" name="图片 15"/>
          <p:cNvPicPr>
            <a:picLocks noChangeAspect="1"/>
          </p:cNvPicPr>
          <p:nvPr/>
        </p:nvPicPr>
        <p:blipFill>
          <a:blip r:embed="rId6"/>
          <a:srcRect l="26812" t="12800" r="26787" b="13722"/>
          <a:stretch>
            <a:fillRect/>
          </a:stretch>
        </p:blipFill>
        <p:spPr>
          <a:xfrm>
            <a:off x="1359535" y="3253105"/>
            <a:ext cx="3359785" cy="2992120"/>
          </a:xfrm>
          <a:prstGeom prst="rect">
            <a:avLst/>
          </a:prstGeom>
        </p:spPr>
      </p:pic>
      <p:pic>
        <p:nvPicPr>
          <p:cNvPr id="18" name="图片 17"/>
          <p:cNvPicPr>
            <a:picLocks noChangeAspect="1"/>
          </p:cNvPicPr>
          <p:nvPr/>
        </p:nvPicPr>
        <p:blipFill>
          <a:blip r:embed="rId7"/>
          <a:srcRect l="27011" t="2678" r="26787" b="3433"/>
          <a:stretch>
            <a:fillRect/>
          </a:stretch>
        </p:blipFill>
        <p:spPr>
          <a:xfrm>
            <a:off x="5413375" y="3253105"/>
            <a:ext cx="2618740" cy="2992120"/>
          </a:xfrm>
          <a:prstGeom prst="rect">
            <a:avLst/>
          </a:prstGeom>
        </p:spPr>
      </p:pic>
      <p:sp>
        <p:nvSpPr>
          <p:cNvPr id="19" name="文本框 18"/>
          <p:cNvSpPr txBox="1"/>
          <p:nvPr/>
        </p:nvSpPr>
        <p:spPr>
          <a:xfrm>
            <a:off x="2270760" y="1319530"/>
            <a:ext cx="2753360" cy="583565"/>
          </a:xfrm>
          <a:prstGeom prst="rect">
            <a:avLst/>
          </a:prstGeom>
          <a:noFill/>
        </p:spPr>
        <p:txBody>
          <a:bodyPr wrap="square" rtlCol="0">
            <a:spAutoFit/>
          </a:bodyPr>
          <a:lstStyle/>
          <a:p>
            <a:r>
              <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传感器模块</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20" name="矩形: 圆角 3"/>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383145" y="792480"/>
            <a:ext cx="4524375" cy="2030095"/>
          </a:xfrm>
          <a:prstGeom prst="rect">
            <a:avLst/>
          </a:prstGeom>
          <a:noFill/>
        </p:spPr>
        <p:txBody>
          <a:bodyPr wrap="square" rtlCol="0" anchor="t">
            <a:spAutoFit/>
          </a:bodyPr>
          <a:lstStyle/>
          <a:p>
            <a:pPr algn="l">
              <a:lnSpc>
                <a:spcPct val="150000"/>
              </a:lnSpc>
            </a:pPr>
            <a:r>
              <a:rPr lang="zh-CN" altLang="en-US" sz="2600" dirty="0">
                <a:latin typeface="方正兰亭黑简体" panose="02000000000000000000" pitchFamily="2" charset="-122"/>
                <a:ea typeface="方正兰亭黑简体" panose="02000000000000000000" pitchFamily="2" charset="-122"/>
                <a:sym typeface="+mn-ea"/>
              </a:rPr>
              <a:t>指定序号红外深度传感器测距值</a:t>
            </a:r>
            <a:r>
              <a:rPr lang="zh-CN" altLang="en-US" sz="2600" dirty="0">
                <a:solidFill>
                  <a:srgbClr val="FF0000"/>
                </a:solidFill>
                <a:latin typeface="方正兰亭黑简体" panose="02000000000000000000" pitchFamily="2" charset="-122"/>
                <a:ea typeface="方正兰亭黑简体" panose="02000000000000000000" pitchFamily="2" charset="-122"/>
                <a:sym typeface="+mn-ea"/>
              </a:rPr>
              <a:t>满足条件时返回真，否则返回假</a:t>
            </a:r>
            <a:r>
              <a:rPr lang="zh-CN" altLang="en-US" sz="2600" dirty="0">
                <a:latin typeface="方正兰亭黑简体" panose="02000000000000000000" pitchFamily="2" charset="-122"/>
                <a:ea typeface="方正兰亭黑简体" panose="02000000000000000000" pitchFamily="2" charset="-122"/>
                <a:sym typeface="+mn-ea"/>
              </a:rPr>
              <a:t>。</a:t>
            </a: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7497" y="121190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630" y="381635"/>
            <a:ext cx="3500120"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硬件学习</a:t>
            </a:r>
            <a:endParaRPr 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16" name="矩形: 圆角 7"/>
          <p:cNvSpPr/>
          <p:nvPr>
            <p:custDataLst>
              <p:tags r:id="rId5"/>
            </p:custDataLst>
          </p:nvPr>
        </p:nvSpPr>
        <p:spPr>
          <a:xfrm>
            <a:off x="1847850" y="1365885"/>
            <a:ext cx="4058285"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看看我的新装备吧！</a:t>
            </a: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18" name="文本框 17"/>
          <p:cNvSpPr txBox="1"/>
          <p:nvPr/>
        </p:nvSpPr>
        <p:spPr>
          <a:xfrm>
            <a:off x="1493520" y="5537835"/>
            <a:ext cx="1312545" cy="737235"/>
          </a:xfrm>
          <a:prstGeom prst="rect">
            <a:avLst/>
          </a:prstGeom>
          <a:noFill/>
        </p:spPr>
        <p:txBody>
          <a:bodyPr wrap="square" rtlCol="0" anchor="t">
            <a:spAutoFit/>
          </a:bodyPr>
          <a:lstStyle/>
          <a:p>
            <a:pPr algn="l">
              <a:lnSpc>
                <a:spcPct val="150000"/>
              </a:lnSpc>
            </a:pPr>
            <a:r>
              <a:rPr lang="zh-CN" altLang="en-US" sz="2600" dirty="0">
                <a:latin typeface="方正兰亭黑简体" panose="02000000000000000000" pitchFamily="2" charset="-122"/>
                <a:ea typeface="方正兰亭黑简体" panose="02000000000000000000" pitchFamily="2" charset="-122"/>
                <a:sym typeface="+mn-ea"/>
              </a:rPr>
              <a:t>机械爪</a:t>
            </a:r>
            <a:endParaRPr lang="zh-CN" altLang="en-US"/>
          </a:p>
        </p:txBody>
      </p:sp>
      <p:sp>
        <p:nvSpPr>
          <p:cNvPr id="23" name="文本框 22"/>
          <p:cNvSpPr txBox="1"/>
          <p:nvPr/>
        </p:nvSpPr>
        <p:spPr>
          <a:xfrm>
            <a:off x="9027160" y="3178810"/>
            <a:ext cx="1312545" cy="737235"/>
          </a:xfrm>
          <a:prstGeom prst="rect">
            <a:avLst/>
          </a:prstGeom>
          <a:noFill/>
        </p:spPr>
        <p:txBody>
          <a:bodyPr wrap="square" rtlCol="0" anchor="t">
            <a:spAutoFit/>
          </a:bodyPr>
          <a:lstStyle/>
          <a:p>
            <a:pPr algn="l">
              <a:lnSpc>
                <a:spcPct val="150000"/>
              </a:lnSpc>
            </a:pPr>
            <a:r>
              <a:rPr lang="zh-CN" altLang="en-US" sz="2600" dirty="0">
                <a:latin typeface="方正兰亭黑简体" panose="02000000000000000000" pitchFamily="2" charset="-122"/>
                <a:ea typeface="方正兰亭黑简体" panose="02000000000000000000" pitchFamily="2" charset="-122"/>
                <a:sym typeface="+mn-ea"/>
              </a:rPr>
              <a:t>机械臂</a:t>
            </a:r>
            <a:endParaRPr lang="zh-CN" altLang="en-US"/>
          </a:p>
        </p:txBody>
      </p:sp>
      <p:pic>
        <p:nvPicPr>
          <p:cNvPr id="6" name="图片 5" descr="机械爪"/>
          <p:cNvPicPr>
            <a:picLocks noChangeAspect="1"/>
          </p:cNvPicPr>
          <p:nvPr/>
        </p:nvPicPr>
        <p:blipFill>
          <a:blip r:embed="rId6"/>
          <a:stretch>
            <a:fillRect/>
          </a:stretch>
        </p:blipFill>
        <p:spPr>
          <a:xfrm>
            <a:off x="-713740" y="2222500"/>
            <a:ext cx="5638800" cy="3810000"/>
          </a:xfrm>
          <a:prstGeom prst="rect">
            <a:avLst/>
          </a:prstGeom>
        </p:spPr>
      </p:pic>
      <p:pic>
        <p:nvPicPr>
          <p:cNvPr id="5" name="图片 4" descr="机械臂"/>
          <p:cNvPicPr>
            <a:picLocks noChangeAspect="1"/>
          </p:cNvPicPr>
          <p:nvPr/>
        </p:nvPicPr>
        <p:blipFill>
          <a:blip r:embed="rId7"/>
          <a:stretch>
            <a:fillRect/>
          </a:stretch>
        </p:blipFill>
        <p:spPr>
          <a:xfrm>
            <a:off x="7230745" y="93345"/>
            <a:ext cx="5128895" cy="3465830"/>
          </a:xfrm>
          <a:prstGeom prst="rect">
            <a:avLst/>
          </a:prstGeom>
        </p:spPr>
      </p:pic>
      <p:pic>
        <p:nvPicPr>
          <p:cNvPr id="2" name="图片 1" descr="211011540b4229e14c4528ee972f37d"/>
          <p:cNvPicPr>
            <a:picLocks noChangeAspect="1"/>
          </p:cNvPicPr>
          <p:nvPr/>
        </p:nvPicPr>
        <p:blipFill>
          <a:blip r:embed="rId8"/>
          <a:srcRect l="23693" t="5632" r="25890" b="12116"/>
          <a:stretch>
            <a:fillRect/>
          </a:stretch>
        </p:blipFill>
        <p:spPr>
          <a:xfrm>
            <a:off x="3582670" y="1833245"/>
            <a:ext cx="4881245" cy="4481830"/>
          </a:xfrm>
          <a:prstGeom prst="rect">
            <a:avLst/>
          </a:prstGeom>
        </p:spPr>
      </p:pic>
      <p:sp>
        <p:nvSpPr>
          <p:cNvPr id="3" name="矩形 2"/>
          <p:cNvSpPr/>
          <p:nvPr/>
        </p:nvSpPr>
        <p:spPr>
          <a:xfrm>
            <a:off x="5069840" y="4303395"/>
            <a:ext cx="1581785" cy="960120"/>
          </a:xfrm>
          <a:prstGeom prst="rect">
            <a:avLst/>
          </a:prstGeom>
          <a:noFill/>
          <a:ln w="63500">
            <a:solidFill>
              <a:srgbClr val="A29DE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266180" y="5721985"/>
            <a:ext cx="5925820" cy="737235"/>
          </a:xfrm>
          <a:prstGeom prst="rect">
            <a:avLst/>
          </a:prstGeom>
          <a:noFill/>
        </p:spPr>
        <p:txBody>
          <a:bodyPr wrap="square" rtlCol="0" anchor="t">
            <a:spAutoFit/>
          </a:bodyPr>
          <a:lstStyle/>
          <a:p>
            <a:pPr algn="l">
              <a:lnSpc>
                <a:spcPct val="150000"/>
              </a:lnSpc>
            </a:pPr>
            <a:r>
              <a:rPr lang="zh-CN" altLang="en-US" sz="2600" dirty="0">
                <a:solidFill>
                  <a:srgbClr val="FF0000"/>
                </a:solidFill>
                <a:latin typeface="方正兰亭黑简体" panose="02000000000000000000" pitchFamily="2" charset="-122"/>
                <a:ea typeface="方正兰亭黑简体" panose="02000000000000000000" pitchFamily="2" charset="-122"/>
                <a:sym typeface="+mn-ea"/>
              </a:rPr>
              <a:t>工程机器人（外接红外深度传感器）</a:t>
            </a:r>
            <a:endParaRPr lang="zh-CN" altLang="en-US" sz="2600" dirty="0">
              <a:solidFill>
                <a:srgbClr val="FF0000"/>
              </a:solidFill>
              <a:latin typeface="方正兰亭黑简体" panose="02000000000000000000" pitchFamily="2" charset="-122"/>
              <a:ea typeface="方正兰亭黑简体" panose="02000000000000000000" pitchFamily="2" charset="-122"/>
              <a:sym typeface="+mn-ea"/>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8" grpId="1"/>
      <p:bldP spid="23" grpId="0"/>
      <p:bldP spid="23" grpId="1"/>
      <p:bldP spid="3" grpId="0" animBg="1"/>
      <p:bldP spid="3" grpId="1" animBg="1"/>
      <p:bldP spid="24" grpId="0"/>
      <p:bldP spid="2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7497" y="121190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硬件学习</a:t>
            </a:r>
            <a:endParaRPr 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9" name="文本框 8"/>
          <p:cNvSpPr txBox="1"/>
          <p:nvPr/>
        </p:nvSpPr>
        <p:spPr>
          <a:xfrm>
            <a:off x="7341870" y="1600835"/>
            <a:ext cx="4532630" cy="4399915"/>
          </a:xfrm>
          <a:prstGeom prst="rect">
            <a:avLst/>
          </a:prstGeom>
          <a:noFill/>
        </p:spPr>
        <p:txBody>
          <a:bodyPr wrap="square" rtlCol="0" anchor="t">
            <a:spAutoFit/>
          </a:bodyPr>
          <a:lstStyle/>
          <a:p>
            <a:pPr algn="l" fontAlgn="auto">
              <a:lnSpc>
                <a:spcPct val="200000"/>
              </a:lnSpc>
              <a:buClrTx/>
              <a:buSzTx/>
              <a:buNone/>
            </a:pPr>
            <a:r>
              <a:rPr lang="zh-CN" altLang="en-US" sz="2800" dirty="0">
                <a:latin typeface="方正兰亭黑简体" panose="02000000000000000000" pitchFamily="2" charset="-122"/>
                <a:ea typeface="方正兰亭黑简体" panose="02000000000000000000" pitchFamily="2" charset="-122"/>
                <a:sym typeface="+mn-ea"/>
              </a:rPr>
              <a:t>通过控制机械臂的连杆结构，可以使机器人的沿着机器人前进方向进行</a:t>
            </a:r>
            <a:r>
              <a:rPr lang="zh-CN" altLang="en-US" sz="2800" dirty="0">
                <a:solidFill>
                  <a:srgbClr val="FF0000"/>
                </a:solidFill>
                <a:latin typeface="方正兰亭黑简体" panose="02000000000000000000" pitchFamily="2" charset="-122"/>
                <a:ea typeface="方正兰亭黑简体" panose="02000000000000000000" pitchFamily="2" charset="-122"/>
                <a:sym typeface="+mn-ea"/>
              </a:rPr>
              <a:t>上下、前后运动</a:t>
            </a:r>
            <a:r>
              <a:rPr lang="zh-CN" altLang="en-US" sz="2800" dirty="0">
                <a:latin typeface="方正兰亭黑简体" panose="02000000000000000000" pitchFamily="2" charset="-122"/>
                <a:ea typeface="方正兰亭黑简体" panose="02000000000000000000" pitchFamily="2" charset="-122"/>
                <a:sym typeface="+mn-ea"/>
              </a:rPr>
              <a:t>，将灵活的机械爪送往指定的位置。</a:t>
            </a:r>
            <a:endParaRPr lang="zh-CN" altLang="en-US" sz="2800" dirty="0">
              <a:latin typeface="方正兰亭黑简体" panose="02000000000000000000" pitchFamily="2" charset="-122"/>
              <a:ea typeface="方正兰亭黑简体" panose="02000000000000000000" pitchFamily="2" charset="-122"/>
              <a:sym typeface="+mn-ea"/>
            </a:endParaRPr>
          </a:p>
        </p:txBody>
      </p:sp>
      <p:pic>
        <p:nvPicPr>
          <p:cNvPr id="15" name="图片 14" descr="夹子_p_wps图片"/>
          <p:cNvPicPr>
            <a:picLocks noChangeAspect="1"/>
          </p:cNvPicPr>
          <p:nvPr/>
        </p:nvPicPr>
        <p:blipFill>
          <a:blip r:embed="rId5">
            <a:clrChange>
              <a:clrFrom>
                <a:srgbClr val="000000">
                  <a:alpha val="0"/>
                </a:srgbClr>
              </a:clrFrom>
              <a:clrTo>
                <a:srgbClr val="000000">
                  <a:alpha val="0"/>
                  <a:alpha val="0"/>
                </a:srgbClr>
              </a:clrTo>
            </a:clrChange>
          </a:blip>
          <a:srcRect l="8664" t="15029" r="8330" b="14374"/>
          <a:stretch>
            <a:fillRect/>
          </a:stretch>
        </p:blipFill>
        <p:spPr>
          <a:xfrm>
            <a:off x="4032250" y="2461260"/>
            <a:ext cx="3150235" cy="2679065"/>
          </a:xfrm>
          <a:prstGeom prst="rect">
            <a:avLst/>
          </a:prstGeom>
        </p:spPr>
      </p:pic>
      <p:sp>
        <p:nvSpPr>
          <p:cNvPr id="16" name="矩形: 圆角 7"/>
          <p:cNvSpPr/>
          <p:nvPr>
            <p:custDataLst>
              <p:tags r:id="rId6"/>
            </p:custDataLst>
          </p:nvPr>
        </p:nvSpPr>
        <p:spPr>
          <a:xfrm>
            <a:off x="1847850" y="1365885"/>
            <a:ext cx="4715510"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我要怎么使用新装备呢？</a:t>
            </a: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pic>
        <p:nvPicPr>
          <p:cNvPr id="18" name="图片 17" descr="C:\Users\shihao.li\Desktop\To B\EP套装课程\EP参考资料\散件三视图\机械臂\机械臂_p.png"/>
          <p:cNvPicPr/>
          <p:nvPr/>
        </p:nvPicPr>
        <p:blipFill>
          <a:blip r:embed="rId7" cstate="print">
            <a:extLst>
              <a:ext uri="{28A0092B-C50C-407E-A947-70E740481C1C}">
                <a14:useLocalDpi xmlns:a14="http://schemas.microsoft.com/office/drawing/2010/main" val="0"/>
              </a:ext>
            </a:extLst>
          </a:blip>
          <a:srcRect l="15063" t="6253" r="16860" b="22260"/>
          <a:stretch>
            <a:fillRect/>
          </a:stretch>
        </p:blipFill>
        <p:spPr>
          <a:xfrm>
            <a:off x="814705" y="2161540"/>
            <a:ext cx="3096260" cy="3401060"/>
          </a:xfrm>
          <a:prstGeom prst="rect">
            <a:avLst/>
          </a:prstGeom>
          <a:noFill/>
          <a:ln>
            <a:noFill/>
          </a:ln>
        </p:spPr>
      </p:pic>
      <p:sp>
        <p:nvSpPr>
          <p:cNvPr id="19" name="文本框 18"/>
          <p:cNvSpPr txBox="1"/>
          <p:nvPr/>
        </p:nvSpPr>
        <p:spPr>
          <a:xfrm>
            <a:off x="1772285" y="5561965"/>
            <a:ext cx="1312545" cy="737235"/>
          </a:xfrm>
          <a:prstGeom prst="rect">
            <a:avLst/>
          </a:prstGeom>
          <a:noFill/>
        </p:spPr>
        <p:txBody>
          <a:bodyPr wrap="square" rtlCol="0" anchor="t">
            <a:spAutoFit/>
          </a:bodyPr>
          <a:lstStyle/>
          <a:p>
            <a:pPr algn="l">
              <a:lnSpc>
                <a:spcPct val="150000"/>
              </a:lnSpc>
            </a:pPr>
            <a:r>
              <a:rPr lang="zh-CN" altLang="en-US" sz="2800" dirty="0">
                <a:latin typeface="方正兰亭黑简体" panose="02000000000000000000" pitchFamily="2" charset="-122"/>
                <a:ea typeface="方正兰亭黑简体" panose="02000000000000000000" pitchFamily="2" charset="-122"/>
                <a:sym typeface="+mn-ea"/>
              </a:rPr>
              <a:t>机械臂</a:t>
            </a:r>
            <a:endParaRPr lang="zh-CN" altLang="en-US"/>
          </a:p>
        </p:txBody>
      </p:sp>
      <p:sp>
        <p:nvSpPr>
          <p:cNvPr id="20" name="文本框 19"/>
          <p:cNvSpPr txBox="1"/>
          <p:nvPr/>
        </p:nvSpPr>
        <p:spPr>
          <a:xfrm>
            <a:off x="5032375" y="5561965"/>
            <a:ext cx="1312545" cy="737235"/>
          </a:xfrm>
          <a:prstGeom prst="rect">
            <a:avLst/>
          </a:prstGeom>
          <a:noFill/>
        </p:spPr>
        <p:txBody>
          <a:bodyPr wrap="square" rtlCol="0" anchor="t">
            <a:spAutoFit/>
          </a:bodyPr>
          <a:lstStyle/>
          <a:p>
            <a:pPr algn="l">
              <a:lnSpc>
                <a:spcPct val="150000"/>
              </a:lnSpc>
            </a:pPr>
            <a:r>
              <a:rPr lang="zh-CN" altLang="en-US" sz="2800" dirty="0">
                <a:latin typeface="方正兰亭黑简体" panose="02000000000000000000" pitchFamily="2" charset="-122"/>
                <a:ea typeface="方正兰亭黑简体" panose="02000000000000000000" pitchFamily="2" charset="-122"/>
                <a:sym typeface="+mn-ea"/>
              </a:rPr>
              <a:t>机械爪</a:t>
            </a: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9" grpId="1"/>
      <p:bldP spid="19" grpId="0"/>
      <p:bldP spid="19" grpId="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舵机"/>
          <p:cNvPicPr>
            <a:picLocks noChangeAspect="1"/>
          </p:cNvPicPr>
          <p:nvPr/>
        </p:nvPicPr>
        <p:blipFill>
          <a:blip r:embed="rId1"/>
          <a:stretch>
            <a:fillRect/>
          </a:stretch>
        </p:blipFill>
        <p:spPr>
          <a:xfrm>
            <a:off x="5989955" y="504190"/>
            <a:ext cx="6093460" cy="4117340"/>
          </a:xfrm>
          <a:prstGeom prst="rect">
            <a:avLst/>
          </a:prstGeom>
        </p:spPr>
      </p:pic>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7497" y="121190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5"/>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硬件学习</a:t>
            </a:r>
            <a:endParaRPr 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19" name="文本框 18"/>
          <p:cNvSpPr txBox="1"/>
          <p:nvPr/>
        </p:nvSpPr>
        <p:spPr>
          <a:xfrm>
            <a:off x="8861425" y="3706495"/>
            <a:ext cx="1312545" cy="737235"/>
          </a:xfrm>
          <a:prstGeom prst="rect">
            <a:avLst/>
          </a:prstGeom>
          <a:noFill/>
        </p:spPr>
        <p:txBody>
          <a:bodyPr wrap="square" rtlCol="0" anchor="t">
            <a:spAutoFit/>
          </a:bodyPr>
          <a:lstStyle/>
          <a:p>
            <a:pPr algn="l">
              <a:lnSpc>
                <a:spcPct val="150000"/>
              </a:lnSpc>
            </a:pPr>
            <a:r>
              <a:rPr lang="zh-CN" altLang="en-US" sz="2800" b="1" dirty="0">
                <a:latin typeface="宋体" pitchFamily="2" charset="-122"/>
                <a:ea typeface="宋体" pitchFamily="2" charset="-122"/>
                <a:cs typeface="Times New Roman" panose="02020603050405020304" pitchFamily="18" charset="0"/>
                <a:sym typeface="+mn-ea"/>
              </a:rPr>
              <a:t>舵机</a:t>
            </a:r>
            <a:endParaRPr lang="zh-CN" altLang="en-US"/>
          </a:p>
        </p:txBody>
      </p:sp>
      <p:pic>
        <p:nvPicPr>
          <p:cNvPr id="6" name="图片 5"/>
          <p:cNvPicPr>
            <a:picLocks noChangeAspect="1"/>
          </p:cNvPicPr>
          <p:nvPr/>
        </p:nvPicPr>
        <p:blipFill>
          <a:blip r:embed="rId6"/>
          <a:stretch>
            <a:fillRect/>
          </a:stretch>
        </p:blipFill>
        <p:spPr>
          <a:xfrm>
            <a:off x="4757420" y="260350"/>
            <a:ext cx="7092315" cy="3253105"/>
          </a:xfrm>
          <a:prstGeom prst="rect">
            <a:avLst/>
          </a:prstGeom>
        </p:spPr>
      </p:pic>
      <p:sp>
        <p:nvSpPr>
          <p:cNvPr id="9" name="文本框 8"/>
          <p:cNvSpPr txBox="1"/>
          <p:nvPr/>
        </p:nvSpPr>
        <p:spPr>
          <a:xfrm>
            <a:off x="401320" y="2059305"/>
            <a:ext cx="7921625" cy="4030980"/>
          </a:xfrm>
          <a:prstGeom prst="rect">
            <a:avLst/>
          </a:prstGeom>
          <a:noFill/>
        </p:spPr>
        <p:txBody>
          <a:bodyPr wrap="square" rtlCol="0" anchor="t">
            <a:spAutoFit/>
          </a:bodyPr>
          <a:lstStyle/>
          <a:p>
            <a:pPr algn="l" fontAlgn="auto">
              <a:lnSpc>
                <a:spcPct val="200000"/>
              </a:lnSpc>
              <a:buClrTx/>
              <a:buSzTx/>
              <a:buFontTx/>
              <a:buNone/>
            </a:pPr>
            <a:r>
              <a:rPr lang="en-US" altLang="zh-CN" sz="2800" b="1" dirty="0">
                <a:latin typeface="宋体" pitchFamily="2" charset="-122"/>
                <a:ea typeface="宋体" pitchFamily="2" charset="-122"/>
                <a:cs typeface="Times New Roman" panose="02020603050405020304" pitchFamily="18" charset="0"/>
                <a:sym typeface="+mn-ea"/>
              </a:rPr>
              <a:t>    </a:t>
            </a:r>
            <a:r>
              <a:rPr lang="zh-CN" altLang="en-US" sz="3200" dirty="0">
                <a:latin typeface="方正兰亭黑简体" panose="02000000000000000000" pitchFamily="2" charset="-122"/>
                <a:ea typeface="方正兰亭黑简体" panose="02000000000000000000" pitchFamily="2" charset="-122"/>
                <a:sym typeface="+mn-ea"/>
              </a:rPr>
              <a:t>工程机器人的机械臂是通过两个</a:t>
            </a:r>
            <a:endParaRPr lang="zh-CN" altLang="en-US" sz="3200" dirty="0">
              <a:latin typeface="方正兰亭黑简体" panose="02000000000000000000" pitchFamily="2" charset="-122"/>
              <a:ea typeface="方正兰亭黑简体" panose="02000000000000000000" pitchFamily="2" charset="-122"/>
              <a:sym typeface="+mn-ea"/>
            </a:endParaRPr>
          </a:p>
          <a:p>
            <a:pPr algn="l" fontAlgn="auto">
              <a:lnSpc>
                <a:spcPct val="200000"/>
              </a:lnSpc>
              <a:buClrTx/>
              <a:buSzTx/>
              <a:buFontTx/>
              <a:buNone/>
            </a:pPr>
            <a:r>
              <a:rPr lang="zh-CN" altLang="en-US" sz="3200" dirty="0">
                <a:latin typeface="方正兰亭黑简体" panose="02000000000000000000" pitchFamily="2" charset="-122"/>
                <a:ea typeface="方正兰亭黑简体" panose="02000000000000000000" pitchFamily="2" charset="-122"/>
                <a:sym typeface="+mn-ea"/>
              </a:rPr>
              <a:t>安装在底部的</a:t>
            </a:r>
            <a:r>
              <a:rPr lang="zh-CN" altLang="en-US" sz="3200" dirty="0">
                <a:solidFill>
                  <a:srgbClr val="FF0000"/>
                </a:solidFill>
                <a:latin typeface="方正兰亭黑简体" panose="02000000000000000000" pitchFamily="2" charset="-122"/>
                <a:ea typeface="方正兰亭黑简体" panose="02000000000000000000" pitchFamily="2" charset="-122"/>
                <a:sym typeface="+mn-ea"/>
              </a:rPr>
              <a:t>舵机驱动</a:t>
            </a:r>
            <a:r>
              <a:rPr lang="zh-CN" altLang="en-US" sz="3200" dirty="0">
                <a:latin typeface="方正兰亭黑简体" panose="02000000000000000000" pitchFamily="2" charset="-122"/>
                <a:ea typeface="方正兰亭黑简体" panose="02000000000000000000" pitchFamily="2" charset="-122"/>
                <a:sym typeface="+mn-ea"/>
              </a:rPr>
              <a:t>的。</a:t>
            </a:r>
            <a:endParaRPr lang="zh-CN" altLang="en-US" sz="3200" dirty="0">
              <a:latin typeface="方正兰亭黑简体" panose="02000000000000000000" pitchFamily="2" charset="-122"/>
              <a:ea typeface="方正兰亭黑简体" panose="02000000000000000000" pitchFamily="2" charset="-122"/>
              <a:sym typeface="+mn-ea"/>
            </a:endParaRPr>
          </a:p>
          <a:p>
            <a:pPr algn="l" fontAlgn="auto">
              <a:lnSpc>
                <a:spcPct val="200000"/>
              </a:lnSpc>
              <a:buClrTx/>
              <a:buSzTx/>
              <a:buFontTx/>
              <a:buNone/>
            </a:pPr>
            <a:r>
              <a:rPr lang="zh-CN" altLang="en-US" sz="3200" dirty="0">
                <a:latin typeface="方正兰亭黑简体" panose="02000000000000000000" pitchFamily="2" charset="-122"/>
                <a:ea typeface="方正兰亭黑简体" panose="02000000000000000000" pitchFamily="2" charset="-122"/>
                <a:sym typeface="+mn-ea"/>
              </a:rPr>
              <a:t>    其</a:t>
            </a:r>
            <a:r>
              <a:rPr lang="zh-CN" altLang="en-US" sz="3200" dirty="0">
                <a:solidFill>
                  <a:srgbClr val="FF0000"/>
                </a:solidFill>
                <a:latin typeface="方正兰亭黑简体" panose="02000000000000000000" pitchFamily="2" charset="-122"/>
                <a:ea typeface="方正兰亭黑简体" panose="02000000000000000000" pitchFamily="2" charset="-122"/>
                <a:sym typeface="+mn-ea"/>
              </a:rPr>
              <a:t>工作原理</a:t>
            </a:r>
            <a:r>
              <a:rPr lang="zh-CN" altLang="en-US" sz="3200" dirty="0">
                <a:latin typeface="方正兰亭黑简体" panose="02000000000000000000" pitchFamily="2" charset="-122"/>
                <a:ea typeface="方正兰亭黑简体" panose="02000000000000000000" pitchFamily="2" charset="-122"/>
                <a:sym typeface="+mn-ea"/>
              </a:rPr>
              <a:t>是舵机内的</a:t>
            </a:r>
            <a:r>
              <a:rPr lang="zh-CN" altLang="en-US" sz="3200" dirty="0">
                <a:solidFill>
                  <a:srgbClr val="FF0000"/>
                </a:solidFill>
                <a:latin typeface="方正兰亭黑简体" panose="02000000000000000000" pitchFamily="2" charset="-122"/>
                <a:ea typeface="方正兰亭黑简体" panose="02000000000000000000" pitchFamily="2" charset="-122"/>
                <a:sym typeface="+mn-ea"/>
              </a:rPr>
              <a:t>减速齿轮</a:t>
            </a:r>
            <a:r>
              <a:rPr lang="zh-CN" altLang="en-US" sz="3200" dirty="0">
                <a:latin typeface="方正兰亭黑简体" panose="02000000000000000000" pitchFamily="2" charset="-122"/>
                <a:ea typeface="方正兰亭黑简体" panose="02000000000000000000" pitchFamily="2" charset="-122"/>
                <a:sym typeface="+mn-ea"/>
              </a:rPr>
              <a:t>将动力传至机械臂，结合机械臂来</a:t>
            </a:r>
            <a:r>
              <a:rPr lang="zh-CN" altLang="en-US" sz="3200" dirty="0">
                <a:solidFill>
                  <a:srgbClr val="FF0000"/>
                </a:solidFill>
                <a:latin typeface="方正兰亭黑简体" panose="02000000000000000000" pitchFamily="2" charset="-122"/>
                <a:ea typeface="方正兰亭黑简体" panose="02000000000000000000" pitchFamily="2" charset="-122"/>
                <a:sym typeface="+mn-ea"/>
              </a:rPr>
              <a:t>控制角度变化。</a:t>
            </a:r>
            <a:endParaRPr lang="zh-CN" altLang="en-US" sz="3200" dirty="0">
              <a:solidFill>
                <a:srgbClr val="FF0000"/>
              </a:solidFill>
              <a:latin typeface="方正兰亭黑简体" panose="02000000000000000000" pitchFamily="2" charset="-122"/>
              <a:ea typeface="方正兰亭黑简体" panose="02000000000000000000" pitchFamily="2" charset="-122"/>
              <a:sym typeface="+mn-ea"/>
            </a:endParaRPr>
          </a:p>
        </p:txBody>
      </p:sp>
      <p:sp>
        <p:nvSpPr>
          <p:cNvPr id="2" name="文本框 1"/>
          <p:cNvSpPr txBox="1"/>
          <p:nvPr/>
        </p:nvSpPr>
        <p:spPr>
          <a:xfrm>
            <a:off x="2270760" y="1319530"/>
            <a:ext cx="1541145" cy="583565"/>
          </a:xfrm>
          <a:prstGeom prst="rect">
            <a:avLst/>
          </a:prstGeom>
          <a:noFill/>
        </p:spPr>
        <p:txBody>
          <a:bodyPr wrap="square" rtlCol="0">
            <a:spAutoFit/>
          </a:bodyPr>
          <a:lstStyle/>
          <a:p>
            <a:r>
              <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舵机</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5" name="矩形: 圆角 3"/>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65" fill="hold" display="1" masterRel="sameClick" afterEffect="1">
                                          <p:stCondLst>
                                            <p:cond evt="end" delay="0">
                                              <p:tn val="9"/>
                                            </p:cond>
                                          </p:stCondLst>
                                        </p:cTn>
                                        <p:tgtEl>
                                          <p:spTgt spid="8"/>
                                        </p:tgtEl>
                                        <p:attrNameLst>
                                          <p:attrName>style.visibility</p:attrName>
                                        </p:attrNameLst>
                                      </p:cBhvr>
                                      <p:to>
                                        <p:strVal val="hidden"/>
                                      </p:to>
                                    </p:set>
                                  </p:subTnLst>
                                </p:cTn>
                              </p:par>
                              <p:par>
                                <p:cTn id="11" presetID="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19" grpId="1"/>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5602" y="1331283"/>
            <a:ext cx="4806315" cy="572452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32470"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46192" y="372128"/>
            <a:ext cx="3105785"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编程模块</a:t>
            </a:r>
            <a:endParaRPr 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2" name="文本框 1"/>
          <p:cNvSpPr txBox="1"/>
          <p:nvPr/>
        </p:nvSpPr>
        <p:spPr>
          <a:xfrm>
            <a:off x="8466455" y="480060"/>
            <a:ext cx="2887345" cy="953135"/>
          </a:xfrm>
          <a:prstGeom prst="rect">
            <a:avLst/>
          </a:prstGeom>
          <a:noFill/>
        </p:spPr>
        <p:txBody>
          <a:bodyPr wrap="square" rtlCol="0" anchor="t">
            <a:spAutoFit/>
          </a:bodyPr>
          <a:lstStyle/>
          <a:p>
            <a:pPr algn="l" fontAlgn="auto">
              <a:lnSpc>
                <a:spcPct val="100000"/>
              </a:lnSpc>
            </a:pPr>
            <a:r>
              <a:rPr lang="zh-CN" altLang="en-US" sz="2800" dirty="0">
                <a:latin typeface="方正兰亭黑简体" panose="02000000000000000000" pitchFamily="2" charset="-122"/>
                <a:ea typeface="方正兰亭黑简体" panose="02000000000000000000" pitchFamily="2" charset="-122"/>
                <a:sym typeface="+mn-ea"/>
              </a:rPr>
              <a:t>控制机械臂</a:t>
            </a:r>
            <a:r>
              <a:rPr lang="zh-CN" altLang="en-US" sz="2800" dirty="0">
                <a:solidFill>
                  <a:srgbClr val="FF0000"/>
                </a:solidFill>
                <a:latin typeface="方正兰亭黑简体" panose="02000000000000000000" pitchFamily="2" charset="-122"/>
                <a:ea typeface="方正兰亭黑简体" panose="02000000000000000000" pitchFamily="2" charset="-122"/>
                <a:sym typeface="+mn-ea"/>
              </a:rPr>
              <a:t>回到初始位置</a:t>
            </a:r>
            <a:endParaRPr lang="zh-CN" altLang="en-US" sz="2800" dirty="0">
              <a:solidFill>
                <a:srgbClr val="FF0000"/>
              </a:solidFill>
              <a:latin typeface="方正兰亭黑简体" panose="02000000000000000000" pitchFamily="2" charset="-122"/>
              <a:ea typeface="方正兰亭黑简体" panose="02000000000000000000" pitchFamily="2" charset="-122"/>
              <a:sym typeface="+mn-ea"/>
            </a:endParaRPr>
          </a:p>
        </p:txBody>
      </p:sp>
      <p:sp>
        <p:nvSpPr>
          <p:cNvPr id="21" name="文本框 20"/>
          <p:cNvSpPr txBox="1"/>
          <p:nvPr/>
        </p:nvSpPr>
        <p:spPr>
          <a:xfrm>
            <a:off x="2270760" y="1319530"/>
            <a:ext cx="2684780" cy="583565"/>
          </a:xfrm>
          <a:prstGeom prst="rect">
            <a:avLst/>
          </a:prstGeom>
          <a:noFill/>
        </p:spPr>
        <p:txBody>
          <a:bodyPr wrap="square" rtlCol="0">
            <a:spAutoFit/>
          </a:bodyPr>
          <a:lstStyle/>
          <a:p>
            <a:r>
              <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拓展机构模块</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22" name="矩形: 圆角 3"/>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微信截图_20200721165017"/>
          <p:cNvPicPr>
            <a:picLocks noChangeAspect="1"/>
          </p:cNvPicPr>
          <p:nvPr/>
        </p:nvPicPr>
        <p:blipFill>
          <a:blip r:embed="rId5">
            <a:clrChange>
              <a:clrFrom>
                <a:srgbClr val="12283D">
                  <a:alpha val="100000"/>
                </a:srgbClr>
              </a:clrFrom>
              <a:clrTo>
                <a:srgbClr val="12283D">
                  <a:alpha val="100000"/>
                  <a:alpha val="0"/>
                </a:srgbClr>
              </a:clrTo>
            </a:clrChange>
          </a:blip>
          <a:srcRect l="509" t="3811" r="55432" b="42881"/>
          <a:stretch>
            <a:fillRect/>
          </a:stretch>
        </p:blipFill>
        <p:spPr>
          <a:xfrm>
            <a:off x="5948680" y="480060"/>
            <a:ext cx="2662555" cy="1187450"/>
          </a:xfrm>
          <a:prstGeom prst="rect">
            <a:avLst/>
          </a:prstGeom>
        </p:spPr>
      </p:pic>
      <p:pic>
        <p:nvPicPr>
          <p:cNvPr id="5" name="图片 4" descr="微信截图_20200721164844"/>
          <p:cNvPicPr>
            <a:picLocks noChangeAspect="1"/>
          </p:cNvPicPr>
          <p:nvPr/>
        </p:nvPicPr>
        <p:blipFill>
          <a:blip r:embed="rId6">
            <a:clrChange>
              <a:clrFrom>
                <a:srgbClr val="12283D">
                  <a:alpha val="100000"/>
                </a:srgbClr>
              </a:clrFrom>
              <a:clrTo>
                <a:srgbClr val="12283D">
                  <a:alpha val="100000"/>
                  <a:alpha val="0"/>
                </a:srgbClr>
              </a:clrTo>
            </a:clrChange>
          </a:blip>
          <a:srcRect r="12339" b="36618"/>
          <a:stretch>
            <a:fillRect/>
          </a:stretch>
        </p:blipFill>
        <p:spPr>
          <a:xfrm>
            <a:off x="915035" y="1809115"/>
            <a:ext cx="3264535" cy="1191260"/>
          </a:xfrm>
          <a:prstGeom prst="rect">
            <a:avLst/>
          </a:prstGeom>
        </p:spPr>
      </p:pic>
      <p:sp>
        <p:nvSpPr>
          <p:cNvPr id="9" name="文本框 8"/>
          <p:cNvSpPr txBox="1"/>
          <p:nvPr/>
        </p:nvSpPr>
        <p:spPr>
          <a:xfrm>
            <a:off x="493395" y="5732780"/>
            <a:ext cx="4688205" cy="737235"/>
          </a:xfrm>
          <a:prstGeom prst="rect">
            <a:avLst/>
          </a:prstGeom>
          <a:noFill/>
        </p:spPr>
        <p:txBody>
          <a:bodyPr wrap="square" rtlCol="0" anchor="t">
            <a:spAutoFit/>
          </a:bodyPr>
          <a:lstStyle/>
          <a:p>
            <a:pPr algn="l">
              <a:lnSpc>
                <a:spcPct val="150000"/>
              </a:lnSpc>
            </a:pPr>
            <a:r>
              <a:rPr lang="zh-CN" altLang="en-US" sz="2800" dirty="0">
                <a:latin typeface="方正兰亭黑简体" panose="02000000000000000000" pitchFamily="2" charset="-122"/>
                <a:ea typeface="方正兰亭黑简体" panose="02000000000000000000" pitchFamily="2" charset="-122"/>
                <a:sym typeface="+mn-ea"/>
              </a:rPr>
              <a:t>控制机械爪</a:t>
            </a:r>
            <a:r>
              <a:rPr lang="zh-CN" altLang="en-US" sz="2800" dirty="0">
                <a:solidFill>
                  <a:srgbClr val="FF0000"/>
                </a:solidFill>
                <a:latin typeface="方正兰亭黑简体" panose="02000000000000000000" pitchFamily="2" charset="-122"/>
                <a:ea typeface="方正兰亭黑简体" panose="02000000000000000000" pitchFamily="2" charset="-122"/>
                <a:sym typeface="+mn-ea"/>
              </a:rPr>
              <a:t>开合或停止运动</a:t>
            </a:r>
            <a:endParaRPr lang="zh-CN" altLang="en-US" sz="2800" b="1" dirty="0">
              <a:solidFill>
                <a:srgbClr val="FF0000"/>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endParaRPr>
          </a:p>
        </p:txBody>
      </p:sp>
      <p:pic>
        <p:nvPicPr>
          <p:cNvPr id="14" name="图片 13" descr="微信截图_20200721165000"/>
          <p:cNvPicPr>
            <a:picLocks noChangeAspect="1"/>
          </p:cNvPicPr>
          <p:nvPr/>
        </p:nvPicPr>
        <p:blipFill>
          <a:blip r:embed="rId7">
            <a:clrChange>
              <a:clrFrom>
                <a:srgbClr val="12283D">
                  <a:alpha val="100000"/>
                </a:srgbClr>
              </a:clrFrom>
              <a:clrTo>
                <a:srgbClr val="12283D">
                  <a:alpha val="100000"/>
                  <a:alpha val="0"/>
                </a:srgbClr>
              </a:clrTo>
            </a:clrChange>
          </a:blip>
          <a:srcRect r="15497" b="44330"/>
          <a:stretch>
            <a:fillRect/>
          </a:stretch>
        </p:blipFill>
        <p:spPr>
          <a:xfrm>
            <a:off x="5994400" y="1809115"/>
            <a:ext cx="5036820" cy="1129665"/>
          </a:xfrm>
          <a:prstGeom prst="rect">
            <a:avLst/>
          </a:prstGeom>
        </p:spPr>
      </p:pic>
      <p:sp>
        <p:nvSpPr>
          <p:cNvPr id="16" name="文本框 15"/>
          <p:cNvSpPr txBox="1"/>
          <p:nvPr/>
        </p:nvSpPr>
        <p:spPr>
          <a:xfrm>
            <a:off x="5522595" y="5624830"/>
            <a:ext cx="6165215" cy="953135"/>
          </a:xfrm>
          <a:prstGeom prst="rect">
            <a:avLst/>
          </a:prstGeom>
          <a:noFill/>
        </p:spPr>
        <p:txBody>
          <a:bodyPr wrap="square" rtlCol="0" anchor="t">
            <a:spAutoFit/>
          </a:bodyPr>
          <a:lstStyle/>
          <a:p>
            <a:pPr algn="l" fontAlgn="auto">
              <a:lnSpc>
                <a:spcPct val="100000"/>
              </a:lnSpc>
            </a:pPr>
            <a:r>
              <a:rPr lang="zh-CN" altLang="en-US" sz="2800" dirty="0">
                <a:latin typeface="方正兰亭黑简体" panose="02000000000000000000" pitchFamily="2" charset="-122"/>
                <a:ea typeface="方正兰亭黑简体" panose="02000000000000000000" pitchFamily="2" charset="-122"/>
                <a:sym typeface="+mn-ea"/>
              </a:rPr>
              <a:t>以机器人机体坐标系为参照系，控制机械臂</a:t>
            </a:r>
            <a:r>
              <a:rPr lang="zh-CN" altLang="en-US" sz="2800" dirty="0">
                <a:solidFill>
                  <a:srgbClr val="FF0000"/>
                </a:solidFill>
                <a:latin typeface="方正兰亭黑简体" panose="02000000000000000000" pitchFamily="2" charset="-122"/>
                <a:ea typeface="方正兰亭黑简体" panose="02000000000000000000" pitchFamily="2" charset="-122"/>
                <a:sym typeface="+mn-ea"/>
              </a:rPr>
              <a:t>向指定方向移动设定距离</a:t>
            </a:r>
            <a:endParaRPr lang="zh-CN" altLang="en-US" sz="2800" dirty="0">
              <a:solidFill>
                <a:srgbClr val="FF0000"/>
              </a:solidFill>
              <a:latin typeface="方正兰亭黑简体" panose="02000000000000000000" pitchFamily="2" charset="-122"/>
              <a:ea typeface="方正兰亭黑简体" panose="02000000000000000000" pitchFamily="2" charset="-122"/>
              <a:sym typeface="+mn-ea"/>
            </a:endParaRPr>
          </a:p>
        </p:txBody>
      </p:sp>
      <p:pic>
        <p:nvPicPr>
          <p:cNvPr id="18" name="图片 17"/>
          <p:cNvPicPr>
            <a:picLocks noChangeAspect="1"/>
          </p:cNvPicPr>
          <p:nvPr/>
        </p:nvPicPr>
        <p:blipFill>
          <a:blip r:embed="rId8"/>
          <a:srcRect l="26618" t="12489" r="26818" b="12967"/>
          <a:stretch>
            <a:fillRect/>
          </a:stretch>
        </p:blipFill>
        <p:spPr>
          <a:xfrm>
            <a:off x="1157605" y="3094355"/>
            <a:ext cx="2929890" cy="2637790"/>
          </a:xfrm>
          <a:prstGeom prst="rect">
            <a:avLst/>
          </a:prstGeom>
        </p:spPr>
      </p:pic>
      <p:pic>
        <p:nvPicPr>
          <p:cNvPr id="19" name="图片 18"/>
          <p:cNvPicPr>
            <a:picLocks noChangeAspect="1"/>
          </p:cNvPicPr>
          <p:nvPr/>
        </p:nvPicPr>
        <p:blipFill>
          <a:blip r:embed="rId9"/>
          <a:srcRect l="26505" t="2589" r="27043" b="3067"/>
          <a:stretch>
            <a:fillRect/>
          </a:stretch>
        </p:blipFill>
        <p:spPr>
          <a:xfrm>
            <a:off x="8854440" y="2995930"/>
            <a:ext cx="2255520" cy="2576195"/>
          </a:xfrm>
          <a:prstGeom prst="rect">
            <a:avLst/>
          </a:prstGeom>
        </p:spPr>
      </p:pic>
      <p:pic>
        <p:nvPicPr>
          <p:cNvPr id="23" name="图片 22"/>
          <p:cNvPicPr>
            <a:picLocks noChangeAspect="1"/>
          </p:cNvPicPr>
          <p:nvPr/>
        </p:nvPicPr>
        <p:blipFill>
          <a:blip r:embed="rId10"/>
          <a:srcRect l="26730" t="13089" r="27268" b="13578"/>
          <a:stretch>
            <a:fillRect/>
          </a:stretch>
        </p:blipFill>
        <p:spPr>
          <a:xfrm>
            <a:off x="5522595" y="3000375"/>
            <a:ext cx="2868930" cy="257175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2" grpId="1"/>
      <p:bldP spid="9" grpId="0"/>
      <p:bldP spid="9" grpId="1"/>
      <p:bldP spid="16" grpId="0"/>
      <p:bldP spid="1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1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实践任务</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3</a:t>
            </a:r>
            <a:endParaRPr lang="zh-CN" altLang="en-US" sz="7000" dirty="0">
              <a:latin typeface="Open Sans" panose="020B0606030504020204" pitchFamily="34" charset="0"/>
              <a:cs typeface="Open Sans" panose="020B0606030504020204" pitchFamily="34" charset="0"/>
            </a:endParaRPr>
          </a:p>
        </p:txBody>
      </p:sp>
      <p:grpSp>
        <p:nvGrpSpPr>
          <p:cNvPr id="82" name="组合 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2" y="3519460"/>
            <a:ext cx="3909307" cy="2924906"/>
            <a:chOff x="3024188" y="1133475"/>
            <a:chExt cx="6140450" cy="4594225"/>
          </a:xfrm>
        </p:grpSpPr>
        <p:sp>
          <p:nvSpPr>
            <p:cNvPr id="83" name="îṣḻiḍè"/>
            <p:cNvSpPr/>
            <p:nvPr/>
          </p:nvSpPr>
          <p:spPr bwMode="auto">
            <a:xfrm>
              <a:off x="6015039" y="1423988"/>
              <a:ext cx="481013" cy="479425"/>
            </a:xfrm>
            <a:custGeom>
              <a:avLst/>
              <a:gdLst>
                <a:gd name="T0" fmla="*/ 129 w 157"/>
                <a:gd name="T1" fmla="*/ 15 h 156"/>
                <a:gd name="T2" fmla="*/ 107 w 157"/>
                <a:gd name="T3" fmla="*/ 3 h 156"/>
                <a:gd name="T4" fmla="*/ 96 w 157"/>
                <a:gd name="T5" fmla="*/ 24 h 156"/>
                <a:gd name="T6" fmla="*/ 77 w 157"/>
                <a:gd name="T7" fmla="*/ 22 h 156"/>
                <a:gd name="T8" fmla="*/ 71 w 157"/>
                <a:gd name="T9" fmla="*/ 0 h 156"/>
                <a:gd name="T10" fmla="*/ 47 w 157"/>
                <a:gd name="T11" fmla="*/ 7 h 156"/>
                <a:gd name="T12" fmla="*/ 53 w 157"/>
                <a:gd name="T13" fmla="*/ 28 h 156"/>
                <a:gd name="T14" fmla="*/ 35 w 157"/>
                <a:gd name="T15" fmla="*/ 42 h 156"/>
                <a:gd name="T16" fmla="*/ 14 w 157"/>
                <a:gd name="T17" fmla="*/ 31 h 156"/>
                <a:gd name="T18" fmla="*/ 3 w 157"/>
                <a:gd name="T19" fmla="*/ 53 h 156"/>
                <a:gd name="T20" fmla="*/ 24 w 157"/>
                <a:gd name="T21" fmla="*/ 65 h 156"/>
                <a:gd name="T22" fmla="*/ 22 w 157"/>
                <a:gd name="T23" fmla="*/ 80 h 156"/>
                <a:gd name="T24" fmla="*/ 0 w 157"/>
                <a:gd name="T25" fmla="*/ 86 h 156"/>
                <a:gd name="T26" fmla="*/ 7 w 157"/>
                <a:gd name="T27" fmla="*/ 110 h 156"/>
                <a:gd name="T28" fmla="*/ 29 w 157"/>
                <a:gd name="T29" fmla="*/ 104 h 156"/>
                <a:gd name="T30" fmla="*/ 43 w 157"/>
                <a:gd name="T31" fmla="*/ 122 h 156"/>
                <a:gd name="T32" fmla="*/ 33 w 157"/>
                <a:gd name="T33" fmla="*/ 140 h 156"/>
                <a:gd name="T34" fmla="*/ 55 w 157"/>
                <a:gd name="T35" fmla="*/ 152 h 156"/>
                <a:gd name="T36" fmla="*/ 65 w 157"/>
                <a:gd name="T37" fmla="*/ 133 h 156"/>
                <a:gd name="T38" fmla="*/ 85 w 157"/>
                <a:gd name="T39" fmla="*/ 135 h 156"/>
                <a:gd name="T40" fmla="*/ 91 w 157"/>
                <a:gd name="T41" fmla="*/ 156 h 156"/>
                <a:gd name="T42" fmla="*/ 115 w 157"/>
                <a:gd name="T43" fmla="*/ 148 h 156"/>
                <a:gd name="T44" fmla="*/ 109 w 157"/>
                <a:gd name="T45" fmla="*/ 126 h 156"/>
                <a:gd name="T46" fmla="*/ 124 w 157"/>
                <a:gd name="T47" fmla="*/ 112 h 156"/>
                <a:gd name="T48" fmla="*/ 145 w 157"/>
                <a:gd name="T49" fmla="*/ 123 h 156"/>
                <a:gd name="T50" fmla="*/ 157 w 157"/>
                <a:gd name="T51" fmla="*/ 101 h 156"/>
                <a:gd name="T52" fmla="*/ 135 w 157"/>
                <a:gd name="T53" fmla="*/ 89 h 156"/>
                <a:gd name="T54" fmla="*/ 135 w 157"/>
                <a:gd name="T55" fmla="*/ 72 h 156"/>
                <a:gd name="T56" fmla="*/ 156 w 157"/>
                <a:gd name="T57" fmla="*/ 66 h 156"/>
                <a:gd name="T58" fmla="*/ 149 w 157"/>
                <a:gd name="T59" fmla="*/ 42 h 156"/>
                <a:gd name="T60" fmla="*/ 127 w 157"/>
                <a:gd name="T61" fmla="*/ 48 h 156"/>
                <a:gd name="T62" fmla="*/ 117 w 157"/>
                <a:gd name="T63" fmla="*/ 37 h 156"/>
                <a:gd name="T64" fmla="*/ 129 w 157"/>
                <a:gd name="T65" fmla="*/ 15 h 156"/>
                <a:gd name="T66" fmla="*/ 101 w 157"/>
                <a:gd name="T67" fmla="*/ 72 h 156"/>
                <a:gd name="T68" fmla="*/ 85 w 157"/>
                <a:gd name="T69" fmla="*/ 100 h 156"/>
                <a:gd name="T70" fmla="*/ 57 w 157"/>
                <a:gd name="T71" fmla="*/ 85 h 156"/>
                <a:gd name="T72" fmla="*/ 72 w 157"/>
                <a:gd name="T73" fmla="*/ 56 h 156"/>
                <a:gd name="T74" fmla="*/ 101 w 157"/>
                <a:gd name="T75"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29" y="15"/>
                  </a:moveTo>
                  <a:cubicBezTo>
                    <a:pt x="107" y="3"/>
                    <a:pt x="107" y="3"/>
                    <a:pt x="107" y="3"/>
                  </a:cubicBezTo>
                  <a:cubicBezTo>
                    <a:pt x="96" y="24"/>
                    <a:pt x="96" y="24"/>
                    <a:pt x="96" y="24"/>
                  </a:cubicBezTo>
                  <a:cubicBezTo>
                    <a:pt x="90" y="22"/>
                    <a:pt x="84" y="21"/>
                    <a:pt x="77" y="22"/>
                  </a:cubicBezTo>
                  <a:cubicBezTo>
                    <a:pt x="71" y="0"/>
                    <a:pt x="71" y="0"/>
                    <a:pt x="71" y="0"/>
                  </a:cubicBezTo>
                  <a:cubicBezTo>
                    <a:pt x="47" y="7"/>
                    <a:pt x="47" y="7"/>
                    <a:pt x="47" y="7"/>
                  </a:cubicBezTo>
                  <a:cubicBezTo>
                    <a:pt x="53" y="28"/>
                    <a:pt x="53" y="28"/>
                    <a:pt x="53" y="28"/>
                  </a:cubicBezTo>
                  <a:cubicBezTo>
                    <a:pt x="46" y="31"/>
                    <a:pt x="40" y="36"/>
                    <a:pt x="35" y="42"/>
                  </a:cubicBezTo>
                  <a:cubicBezTo>
                    <a:pt x="14" y="31"/>
                    <a:pt x="14" y="31"/>
                    <a:pt x="14" y="31"/>
                  </a:cubicBezTo>
                  <a:cubicBezTo>
                    <a:pt x="3" y="53"/>
                    <a:pt x="3" y="53"/>
                    <a:pt x="3" y="53"/>
                  </a:cubicBezTo>
                  <a:cubicBezTo>
                    <a:pt x="24" y="65"/>
                    <a:pt x="24" y="65"/>
                    <a:pt x="24" y="65"/>
                  </a:cubicBezTo>
                  <a:cubicBezTo>
                    <a:pt x="23" y="69"/>
                    <a:pt x="22" y="75"/>
                    <a:pt x="22" y="80"/>
                  </a:cubicBezTo>
                  <a:cubicBezTo>
                    <a:pt x="0" y="86"/>
                    <a:pt x="0" y="86"/>
                    <a:pt x="0" y="86"/>
                  </a:cubicBezTo>
                  <a:cubicBezTo>
                    <a:pt x="7" y="110"/>
                    <a:pt x="7" y="110"/>
                    <a:pt x="7" y="110"/>
                  </a:cubicBezTo>
                  <a:cubicBezTo>
                    <a:pt x="29" y="104"/>
                    <a:pt x="29" y="104"/>
                    <a:pt x="29" y="104"/>
                  </a:cubicBezTo>
                  <a:cubicBezTo>
                    <a:pt x="32" y="111"/>
                    <a:pt x="37" y="117"/>
                    <a:pt x="43" y="122"/>
                  </a:cubicBezTo>
                  <a:cubicBezTo>
                    <a:pt x="33" y="140"/>
                    <a:pt x="33" y="140"/>
                    <a:pt x="33" y="140"/>
                  </a:cubicBezTo>
                  <a:cubicBezTo>
                    <a:pt x="55" y="152"/>
                    <a:pt x="55" y="152"/>
                    <a:pt x="55" y="152"/>
                  </a:cubicBezTo>
                  <a:cubicBezTo>
                    <a:pt x="65" y="133"/>
                    <a:pt x="65" y="133"/>
                    <a:pt x="65" y="133"/>
                  </a:cubicBezTo>
                  <a:cubicBezTo>
                    <a:pt x="71" y="135"/>
                    <a:pt x="78" y="135"/>
                    <a:pt x="85" y="135"/>
                  </a:cubicBezTo>
                  <a:cubicBezTo>
                    <a:pt x="91" y="156"/>
                    <a:pt x="91" y="156"/>
                    <a:pt x="91" y="156"/>
                  </a:cubicBezTo>
                  <a:cubicBezTo>
                    <a:pt x="115" y="148"/>
                    <a:pt x="115" y="148"/>
                    <a:pt x="115" y="148"/>
                  </a:cubicBezTo>
                  <a:cubicBezTo>
                    <a:pt x="109" y="126"/>
                    <a:pt x="109" y="126"/>
                    <a:pt x="109" y="126"/>
                  </a:cubicBezTo>
                  <a:cubicBezTo>
                    <a:pt x="115" y="123"/>
                    <a:pt x="120" y="118"/>
                    <a:pt x="124" y="112"/>
                  </a:cubicBezTo>
                  <a:cubicBezTo>
                    <a:pt x="145" y="123"/>
                    <a:pt x="145" y="123"/>
                    <a:pt x="145" y="123"/>
                  </a:cubicBezTo>
                  <a:cubicBezTo>
                    <a:pt x="157" y="101"/>
                    <a:pt x="157" y="101"/>
                    <a:pt x="157" y="101"/>
                  </a:cubicBezTo>
                  <a:cubicBezTo>
                    <a:pt x="135" y="89"/>
                    <a:pt x="135" y="89"/>
                    <a:pt x="135" y="89"/>
                  </a:cubicBezTo>
                  <a:cubicBezTo>
                    <a:pt x="136" y="83"/>
                    <a:pt x="136" y="78"/>
                    <a:pt x="135" y="72"/>
                  </a:cubicBezTo>
                  <a:cubicBezTo>
                    <a:pt x="156" y="66"/>
                    <a:pt x="156" y="66"/>
                    <a:pt x="156" y="66"/>
                  </a:cubicBezTo>
                  <a:cubicBezTo>
                    <a:pt x="149" y="42"/>
                    <a:pt x="149" y="42"/>
                    <a:pt x="149" y="42"/>
                  </a:cubicBezTo>
                  <a:cubicBezTo>
                    <a:pt x="127" y="48"/>
                    <a:pt x="127" y="48"/>
                    <a:pt x="127" y="48"/>
                  </a:cubicBezTo>
                  <a:cubicBezTo>
                    <a:pt x="124" y="44"/>
                    <a:pt x="121" y="40"/>
                    <a:pt x="117" y="37"/>
                  </a:cubicBezTo>
                  <a:lnTo>
                    <a:pt x="129" y="15"/>
                  </a:lnTo>
                  <a:close/>
                  <a:moveTo>
                    <a:pt x="101" y="72"/>
                  </a:moveTo>
                  <a:cubicBezTo>
                    <a:pt x="105" y="84"/>
                    <a:pt x="98" y="97"/>
                    <a:pt x="85" y="100"/>
                  </a:cubicBezTo>
                  <a:cubicBezTo>
                    <a:pt x="73" y="104"/>
                    <a:pt x="60" y="97"/>
                    <a:pt x="57" y="85"/>
                  </a:cubicBezTo>
                  <a:cubicBezTo>
                    <a:pt x="53" y="73"/>
                    <a:pt x="60" y="60"/>
                    <a:pt x="72" y="56"/>
                  </a:cubicBezTo>
                  <a:cubicBezTo>
                    <a:pt x="84" y="52"/>
                    <a:pt x="97" y="59"/>
                    <a:pt x="101" y="72"/>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ş1ïḓé"/>
            <p:cNvSpPr/>
            <p:nvPr/>
          </p:nvSpPr>
          <p:spPr bwMode="auto">
            <a:xfrm>
              <a:off x="7550151" y="2133600"/>
              <a:ext cx="260350" cy="263525"/>
            </a:xfrm>
            <a:custGeom>
              <a:avLst/>
              <a:gdLst>
                <a:gd name="T0" fmla="*/ 70 w 85"/>
                <a:gd name="T1" fmla="*/ 9 h 86"/>
                <a:gd name="T2" fmla="*/ 58 w 85"/>
                <a:gd name="T3" fmla="*/ 2 h 86"/>
                <a:gd name="T4" fmla="*/ 52 w 85"/>
                <a:gd name="T5" fmla="*/ 14 h 86"/>
                <a:gd name="T6" fmla="*/ 42 w 85"/>
                <a:gd name="T7" fmla="*/ 12 h 86"/>
                <a:gd name="T8" fmla="*/ 38 w 85"/>
                <a:gd name="T9" fmla="*/ 0 h 86"/>
                <a:gd name="T10" fmla="*/ 25 w 85"/>
                <a:gd name="T11" fmla="*/ 4 h 86"/>
                <a:gd name="T12" fmla="*/ 28 w 85"/>
                <a:gd name="T13" fmla="*/ 16 h 86"/>
                <a:gd name="T14" fmla="*/ 19 w 85"/>
                <a:gd name="T15" fmla="*/ 24 h 86"/>
                <a:gd name="T16" fmla="*/ 7 w 85"/>
                <a:gd name="T17" fmla="*/ 17 h 86"/>
                <a:gd name="T18" fmla="*/ 1 w 85"/>
                <a:gd name="T19" fmla="*/ 30 h 86"/>
                <a:gd name="T20" fmla="*/ 13 w 85"/>
                <a:gd name="T21" fmla="*/ 36 h 86"/>
                <a:gd name="T22" fmla="*/ 12 w 85"/>
                <a:gd name="T23" fmla="*/ 44 h 86"/>
                <a:gd name="T24" fmla="*/ 0 w 85"/>
                <a:gd name="T25" fmla="*/ 48 h 86"/>
                <a:gd name="T26" fmla="*/ 3 w 85"/>
                <a:gd name="T27" fmla="*/ 61 h 86"/>
                <a:gd name="T28" fmla="*/ 15 w 85"/>
                <a:gd name="T29" fmla="*/ 58 h 86"/>
                <a:gd name="T30" fmla="*/ 23 w 85"/>
                <a:gd name="T31" fmla="*/ 67 h 86"/>
                <a:gd name="T32" fmla="*/ 17 w 85"/>
                <a:gd name="T33" fmla="*/ 77 h 86"/>
                <a:gd name="T34" fmla="*/ 30 w 85"/>
                <a:gd name="T35" fmla="*/ 84 h 86"/>
                <a:gd name="T36" fmla="*/ 35 w 85"/>
                <a:gd name="T37" fmla="*/ 73 h 86"/>
                <a:gd name="T38" fmla="*/ 46 w 85"/>
                <a:gd name="T39" fmla="*/ 74 h 86"/>
                <a:gd name="T40" fmla="*/ 49 w 85"/>
                <a:gd name="T41" fmla="*/ 86 h 86"/>
                <a:gd name="T42" fmla="*/ 62 w 85"/>
                <a:gd name="T43" fmla="*/ 82 h 86"/>
                <a:gd name="T44" fmla="*/ 59 w 85"/>
                <a:gd name="T45" fmla="*/ 70 h 86"/>
                <a:gd name="T46" fmla="*/ 67 w 85"/>
                <a:gd name="T47" fmla="*/ 62 h 86"/>
                <a:gd name="T48" fmla="*/ 79 w 85"/>
                <a:gd name="T49" fmla="*/ 68 h 86"/>
                <a:gd name="T50" fmla="*/ 85 w 85"/>
                <a:gd name="T51" fmla="*/ 56 h 86"/>
                <a:gd name="T52" fmla="*/ 73 w 85"/>
                <a:gd name="T53" fmla="*/ 49 h 86"/>
                <a:gd name="T54" fmla="*/ 73 w 85"/>
                <a:gd name="T55" fmla="*/ 40 h 86"/>
                <a:gd name="T56" fmla="*/ 85 w 85"/>
                <a:gd name="T57" fmla="*/ 37 h 86"/>
                <a:gd name="T58" fmla="*/ 81 w 85"/>
                <a:gd name="T59" fmla="*/ 23 h 86"/>
                <a:gd name="T60" fmla="*/ 69 w 85"/>
                <a:gd name="T61" fmla="*/ 27 h 86"/>
                <a:gd name="T62" fmla="*/ 64 w 85"/>
                <a:gd name="T63" fmla="*/ 21 h 86"/>
                <a:gd name="T64" fmla="*/ 70 w 85"/>
                <a:gd name="T65" fmla="*/ 9 h 86"/>
                <a:gd name="T66" fmla="*/ 55 w 85"/>
                <a:gd name="T67" fmla="*/ 40 h 86"/>
                <a:gd name="T68" fmla="*/ 46 w 85"/>
                <a:gd name="T69" fmla="*/ 55 h 86"/>
                <a:gd name="T70" fmla="*/ 30 w 85"/>
                <a:gd name="T71" fmla="*/ 47 h 86"/>
                <a:gd name="T72" fmla="*/ 39 w 85"/>
                <a:gd name="T73" fmla="*/ 31 h 86"/>
                <a:gd name="T74" fmla="*/ 55 w 85"/>
                <a:gd name="T75" fmla="*/ 4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6">
                  <a:moveTo>
                    <a:pt x="70" y="9"/>
                  </a:moveTo>
                  <a:cubicBezTo>
                    <a:pt x="58" y="2"/>
                    <a:pt x="58" y="2"/>
                    <a:pt x="58" y="2"/>
                  </a:cubicBezTo>
                  <a:cubicBezTo>
                    <a:pt x="52" y="14"/>
                    <a:pt x="52" y="14"/>
                    <a:pt x="52" y="14"/>
                  </a:cubicBezTo>
                  <a:cubicBezTo>
                    <a:pt x="48" y="13"/>
                    <a:pt x="45" y="12"/>
                    <a:pt x="42" y="12"/>
                  </a:cubicBezTo>
                  <a:cubicBezTo>
                    <a:pt x="38" y="0"/>
                    <a:pt x="38" y="0"/>
                    <a:pt x="38" y="0"/>
                  </a:cubicBezTo>
                  <a:cubicBezTo>
                    <a:pt x="25" y="4"/>
                    <a:pt x="25" y="4"/>
                    <a:pt x="25" y="4"/>
                  </a:cubicBezTo>
                  <a:cubicBezTo>
                    <a:pt x="28" y="16"/>
                    <a:pt x="28" y="16"/>
                    <a:pt x="28" y="16"/>
                  </a:cubicBezTo>
                  <a:cubicBezTo>
                    <a:pt x="25" y="18"/>
                    <a:pt x="21" y="20"/>
                    <a:pt x="19" y="24"/>
                  </a:cubicBezTo>
                  <a:cubicBezTo>
                    <a:pt x="7" y="17"/>
                    <a:pt x="7" y="17"/>
                    <a:pt x="7" y="17"/>
                  </a:cubicBezTo>
                  <a:cubicBezTo>
                    <a:pt x="1" y="30"/>
                    <a:pt x="1" y="30"/>
                    <a:pt x="1" y="30"/>
                  </a:cubicBezTo>
                  <a:cubicBezTo>
                    <a:pt x="13" y="36"/>
                    <a:pt x="13" y="36"/>
                    <a:pt x="13" y="36"/>
                  </a:cubicBezTo>
                  <a:cubicBezTo>
                    <a:pt x="12" y="39"/>
                    <a:pt x="12" y="41"/>
                    <a:pt x="12" y="44"/>
                  </a:cubicBezTo>
                  <a:cubicBezTo>
                    <a:pt x="0" y="48"/>
                    <a:pt x="0" y="48"/>
                    <a:pt x="0" y="48"/>
                  </a:cubicBezTo>
                  <a:cubicBezTo>
                    <a:pt x="3" y="61"/>
                    <a:pt x="3" y="61"/>
                    <a:pt x="3" y="61"/>
                  </a:cubicBezTo>
                  <a:cubicBezTo>
                    <a:pt x="15" y="58"/>
                    <a:pt x="15" y="58"/>
                    <a:pt x="15" y="58"/>
                  </a:cubicBezTo>
                  <a:cubicBezTo>
                    <a:pt x="17" y="61"/>
                    <a:pt x="20" y="65"/>
                    <a:pt x="23" y="67"/>
                  </a:cubicBezTo>
                  <a:cubicBezTo>
                    <a:pt x="17" y="77"/>
                    <a:pt x="17" y="77"/>
                    <a:pt x="17" y="77"/>
                  </a:cubicBezTo>
                  <a:cubicBezTo>
                    <a:pt x="30" y="84"/>
                    <a:pt x="30" y="84"/>
                    <a:pt x="30" y="84"/>
                  </a:cubicBezTo>
                  <a:cubicBezTo>
                    <a:pt x="35" y="73"/>
                    <a:pt x="35" y="73"/>
                    <a:pt x="35" y="73"/>
                  </a:cubicBezTo>
                  <a:cubicBezTo>
                    <a:pt x="39" y="74"/>
                    <a:pt x="42" y="74"/>
                    <a:pt x="46" y="74"/>
                  </a:cubicBezTo>
                  <a:cubicBezTo>
                    <a:pt x="49" y="86"/>
                    <a:pt x="49" y="86"/>
                    <a:pt x="49" y="86"/>
                  </a:cubicBezTo>
                  <a:cubicBezTo>
                    <a:pt x="62" y="82"/>
                    <a:pt x="62" y="82"/>
                    <a:pt x="62" y="82"/>
                  </a:cubicBezTo>
                  <a:cubicBezTo>
                    <a:pt x="59" y="70"/>
                    <a:pt x="59" y="70"/>
                    <a:pt x="59" y="70"/>
                  </a:cubicBezTo>
                  <a:cubicBezTo>
                    <a:pt x="62" y="68"/>
                    <a:pt x="65" y="65"/>
                    <a:pt x="67" y="62"/>
                  </a:cubicBezTo>
                  <a:cubicBezTo>
                    <a:pt x="79" y="68"/>
                    <a:pt x="79" y="68"/>
                    <a:pt x="79" y="68"/>
                  </a:cubicBezTo>
                  <a:cubicBezTo>
                    <a:pt x="85" y="56"/>
                    <a:pt x="85" y="56"/>
                    <a:pt x="85" y="56"/>
                  </a:cubicBezTo>
                  <a:cubicBezTo>
                    <a:pt x="73" y="49"/>
                    <a:pt x="73" y="49"/>
                    <a:pt x="73" y="49"/>
                  </a:cubicBezTo>
                  <a:cubicBezTo>
                    <a:pt x="74" y="46"/>
                    <a:pt x="74" y="43"/>
                    <a:pt x="73" y="40"/>
                  </a:cubicBezTo>
                  <a:cubicBezTo>
                    <a:pt x="85" y="37"/>
                    <a:pt x="85" y="37"/>
                    <a:pt x="85" y="37"/>
                  </a:cubicBezTo>
                  <a:cubicBezTo>
                    <a:pt x="81" y="23"/>
                    <a:pt x="81" y="23"/>
                    <a:pt x="81" y="23"/>
                  </a:cubicBezTo>
                  <a:cubicBezTo>
                    <a:pt x="69" y="27"/>
                    <a:pt x="69" y="27"/>
                    <a:pt x="69" y="27"/>
                  </a:cubicBezTo>
                  <a:cubicBezTo>
                    <a:pt x="67" y="25"/>
                    <a:pt x="66" y="22"/>
                    <a:pt x="64" y="21"/>
                  </a:cubicBezTo>
                  <a:lnTo>
                    <a:pt x="70" y="9"/>
                  </a:lnTo>
                  <a:close/>
                  <a:moveTo>
                    <a:pt x="55" y="40"/>
                  </a:moveTo>
                  <a:cubicBezTo>
                    <a:pt x="57" y="46"/>
                    <a:pt x="53" y="53"/>
                    <a:pt x="46" y="55"/>
                  </a:cubicBezTo>
                  <a:cubicBezTo>
                    <a:pt x="39" y="57"/>
                    <a:pt x="32" y="54"/>
                    <a:pt x="30" y="47"/>
                  </a:cubicBezTo>
                  <a:cubicBezTo>
                    <a:pt x="28" y="40"/>
                    <a:pt x="32" y="33"/>
                    <a:pt x="39" y="31"/>
                  </a:cubicBezTo>
                  <a:cubicBezTo>
                    <a:pt x="46" y="29"/>
                    <a:pt x="53" y="33"/>
                    <a:pt x="55" y="40"/>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ṣḻïḍê"/>
            <p:cNvSpPr/>
            <p:nvPr/>
          </p:nvSpPr>
          <p:spPr bwMode="auto">
            <a:xfrm>
              <a:off x="4295776" y="1881188"/>
              <a:ext cx="487363" cy="473075"/>
            </a:xfrm>
            <a:custGeom>
              <a:avLst/>
              <a:gdLst>
                <a:gd name="T0" fmla="*/ 112 w 159"/>
                <a:gd name="T1" fmla="*/ 122 h 154"/>
                <a:gd name="T2" fmla="*/ 123 w 159"/>
                <a:gd name="T3" fmla="*/ 111 h 154"/>
                <a:gd name="T4" fmla="*/ 144 w 159"/>
                <a:gd name="T5" fmla="*/ 121 h 154"/>
                <a:gd name="T6" fmla="*/ 154 w 159"/>
                <a:gd name="T7" fmla="*/ 98 h 154"/>
                <a:gd name="T8" fmla="*/ 134 w 159"/>
                <a:gd name="T9" fmla="*/ 89 h 154"/>
                <a:gd name="T10" fmla="*/ 135 w 159"/>
                <a:gd name="T11" fmla="*/ 72 h 154"/>
                <a:gd name="T12" fmla="*/ 159 w 159"/>
                <a:gd name="T13" fmla="*/ 63 h 154"/>
                <a:gd name="T14" fmla="*/ 150 w 159"/>
                <a:gd name="T15" fmla="*/ 40 h 154"/>
                <a:gd name="T16" fmla="*/ 128 w 159"/>
                <a:gd name="T17" fmla="*/ 48 h 154"/>
                <a:gd name="T18" fmla="*/ 115 w 159"/>
                <a:gd name="T19" fmla="*/ 32 h 154"/>
                <a:gd name="T20" fmla="*/ 124 w 159"/>
                <a:gd name="T21" fmla="*/ 11 h 154"/>
                <a:gd name="T22" fmla="*/ 101 w 159"/>
                <a:gd name="T23" fmla="*/ 0 h 154"/>
                <a:gd name="T24" fmla="*/ 92 w 159"/>
                <a:gd name="T25" fmla="*/ 21 h 154"/>
                <a:gd name="T26" fmla="*/ 72 w 159"/>
                <a:gd name="T27" fmla="*/ 19 h 154"/>
                <a:gd name="T28" fmla="*/ 65 w 159"/>
                <a:gd name="T29" fmla="*/ 0 h 154"/>
                <a:gd name="T30" fmla="*/ 41 w 159"/>
                <a:gd name="T31" fmla="*/ 9 h 154"/>
                <a:gd name="T32" fmla="*/ 49 w 159"/>
                <a:gd name="T33" fmla="*/ 28 h 154"/>
                <a:gd name="T34" fmla="*/ 32 w 159"/>
                <a:gd name="T35" fmla="*/ 43 h 154"/>
                <a:gd name="T36" fmla="*/ 12 w 159"/>
                <a:gd name="T37" fmla="*/ 35 h 154"/>
                <a:gd name="T38" fmla="*/ 2 w 159"/>
                <a:gd name="T39" fmla="*/ 58 h 154"/>
                <a:gd name="T40" fmla="*/ 23 w 159"/>
                <a:gd name="T41" fmla="*/ 67 h 154"/>
                <a:gd name="T42" fmla="*/ 23 w 159"/>
                <a:gd name="T43" fmla="*/ 82 h 154"/>
                <a:gd name="T44" fmla="*/ 0 w 159"/>
                <a:gd name="T45" fmla="*/ 91 h 154"/>
                <a:gd name="T46" fmla="*/ 9 w 159"/>
                <a:gd name="T47" fmla="*/ 115 h 154"/>
                <a:gd name="T48" fmla="*/ 31 w 159"/>
                <a:gd name="T49" fmla="*/ 106 h 154"/>
                <a:gd name="T50" fmla="*/ 47 w 159"/>
                <a:gd name="T51" fmla="*/ 122 h 154"/>
                <a:gd name="T52" fmla="*/ 38 w 159"/>
                <a:gd name="T53" fmla="*/ 142 h 154"/>
                <a:gd name="T54" fmla="*/ 61 w 159"/>
                <a:gd name="T55" fmla="*/ 153 h 154"/>
                <a:gd name="T56" fmla="*/ 70 w 159"/>
                <a:gd name="T57" fmla="*/ 132 h 154"/>
                <a:gd name="T58" fmla="*/ 88 w 159"/>
                <a:gd name="T59" fmla="*/ 132 h 154"/>
                <a:gd name="T60" fmla="*/ 97 w 159"/>
                <a:gd name="T61" fmla="*/ 154 h 154"/>
                <a:gd name="T62" fmla="*/ 120 w 159"/>
                <a:gd name="T63" fmla="*/ 145 h 154"/>
                <a:gd name="T64" fmla="*/ 112 w 159"/>
                <a:gd name="T65" fmla="*/ 122 h 154"/>
                <a:gd name="T66" fmla="*/ 69 w 159"/>
                <a:gd name="T67" fmla="*/ 97 h 154"/>
                <a:gd name="T68" fmla="*/ 58 w 159"/>
                <a:gd name="T69" fmla="*/ 66 h 154"/>
                <a:gd name="T70" fmla="*/ 88 w 159"/>
                <a:gd name="T71" fmla="*/ 55 h 154"/>
                <a:gd name="T72" fmla="*/ 100 w 159"/>
                <a:gd name="T73" fmla="*/ 85 h 154"/>
                <a:gd name="T74" fmla="*/ 69 w 159"/>
                <a:gd name="T75"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4">
                  <a:moveTo>
                    <a:pt x="112" y="122"/>
                  </a:moveTo>
                  <a:cubicBezTo>
                    <a:pt x="116" y="119"/>
                    <a:pt x="120" y="115"/>
                    <a:pt x="123" y="111"/>
                  </a:cubicBezTo>
                  <a:cubicBezTo>
                    <a:pt x="144" y="121"/>
                    <a:pt x="144" y="121"/>
                    <a:pt x="144" y="121"/>
                  </a:cubicBezTo>
                  <a:cubicBezTo>
                    <a:pt x="154" y="98"/>
                    <a:pt x="154" y="98"/>
                    <a:pt x="154" y="98"/>
                  </a:cubicBezTo>
                  <a:cubicBezTo>
                    <a:pt x="134" y="89"/>
                    <a:pt x="134" y="89"/>
                    <a:pt x="134" y="89"/>
                  </a:cubicBezTo>
                  <a:cubicBezTo>
                    <a:pt x="135" y="83"/>
                    <a:pt x="136" y="78"/>
                    <a:pt x="135" y="72"/>
                  </a:cubicBezTo>
                  <a:cubicBezTo>
                    <a:pt x="159" y="63"/>
                    <a:pt x="159" y="63"/>
                    <a:pt x="159" y="63"/>
                  </a:cubicBezTo>
                  <a:cubicBezTo>
                    <a:pt x="150" y="40"/>
                    <a:pt x="150" y="40"/>
                    <a:pt x="150" y="40"/>
                  </a:cubicBezTo>
                  <a:cubicBezTo>
                    <a:pt x="128" y="48"/>
                    <a:pt x="128" y="48"/>
                    <a:pt x="128" y="48"/>
                  </a:cubicBezTo>
                  <a:cubicBezTo>
                    <a:pt x="125" y="42"/>
                    <a:pt x="120" y="36"/>
                    <a:pt x="115" y="32"/>
                  </a:cubicBezTo>
                  <a:cubicBezTo>
                    <a:pt x="124" y="11"/>
                    <a:pt x="124" y="11"/>
                    <a:pt x="124" y="11"/>
                  </a:cubicBezTo>
                  <a:cubicBezTo>
                    <a:pt x="101" y="0"/>
                    <a:pt x="101" y="0"/>
                    <a:pt x="101" y="0"/>
                  </a:cubicBezTo>
                  <a:cubicBezTo>
                    <a:pt x="92" y="21"/>
                    <a:pt x="92" y="21"/>
                    <a:pt x="92" y="21"/>
                  </a:cubicBezTo>
                  <a:cubicBezTo>
                    <a:pt x="85" y="19"/>
                    <a:pt x="79" y="19"/>
                    <a:pt x="72" y="19"/>
                  </a:cubicBezTo>
                  <a:cubicBezTo>
                    <a:pt x="65" y="0"/>
                    <a:pt x="65" y="0"/>
                    <a:pt x="65" y="0"/>
                  </a:cubicBezTo>
                  <a:cubicBezTo>
                    <a:pt x="41" y="9"/>
                    <a:pt x="41" y="9"/>
                    <a:pt x="41" y="9"/>
                  </a:cubicBezTo>
                  <a:cubicBezTo>
                    <a:pt x="49" y="28"/>
                    <a:pt x="49" y="28"/>
                    <a:pt x="49" y="28"/>
                  </a:cubicBezTo>
                  <a:cubicBezTo>
                    <a:pt x="42" y="32"/>
                    <a:pt x="37" y="37"/>
                    <a:pt x="32" y="43"/>
                  </a:cubicBezTo>
                  <a:cubicBezTo>
                    <a:pt x="12" y="35"/>
                    <a:pt x="12" y="35"/>
                    <a:pt x="12" y="35"/>
                  </a:cubicBezTo>
                  <a:cubicBezTo>
                    <a:pt x="2" y="58"/>
                    <a:pt x="2" y="58"/>
                    <a:pt x="2" y="58"/>
                  </a:cubicBezTo>
                  <a:cubicBezTo>
                    <a:pt x="23" y="67"/>
                    <a:pt x="23" y="67"/>
                    <a:pt x="23" y="67"/>
                  </a:cubicBezTo>
                  <a:cubicBezTo>
                    <a:pt x="22" y="72"/>
                    <a:pt x="22" y="77"/>
                    <a:pt x="23" y="82"/>
                  </a:cubicBezTo>
                  <a:cubicBezTo>
                    <a:pt x="0" y="91"/>
                    <a:pt x="0" y="91"/>
                    <a:pt x="0" y="91"/>
                  </a:cubicBezTo>
                  <a:cubicBezTo>
                    <a:pt x="9" y="115"/>
                    <a:pt x="9" y="115"/>
                    <a:pt x="9" y="115"/>
                  </a:cubicBezTo>
                  <a:cubicBezTo>
                    <a:pt x="31" y="106"/>
                    <a:pt x="31" y="106"/>
                    <a:pt x="31" y="106"/>
                  </a:cubicBezTo>
                  <a:cubicBezTo>
                    <a:pt x="35" y="112"/>
                    <a:pt x="40" y="118"/>
                    <a:pt x="47" y="122"/>
                  </a:cubicBezTo>
                  <a:cubicBezTo>
                    <a:pt x="38" y="142"/>
                    <a:pt x="38" y="142"/>
                    <a:pt x="38" y="142"/>
                  </a:cubicBezTo>
                  <a:cubicBezTo>
                    <a:pt x="61" y="153"/>
                    <a:pt x="61" y="153"/>
                    <a:pt x="61" y="153"/>
                  </a:cubicBezTo>
                  <a:cubicBezTo>
                    <a:pt x="70" y="132"/>
                    <a:pt x="70" y="132"/>
                    <a:pt x="70" y="132"/>
                  </a:cubicBezTo>
                  <a:cubicBezTo>
                    <a:pt x="76" y="133"/>
                    <a:pt x="82" y="133"/>
                    <a:pt x="88" y="132"/>
                  </a:cubicBezTo>
                  <a:cubicBezTo>
                    <a:pt x="97" y="154"/>
                    <a:pt x="97" y="154"/>
                    <a:pt x="97" y="154"/>
                  </a:cubicBezTo>
                  <a:cubicBezTo>
                    <a:pt x="120" y="145"/>
                    <a:pt x="120" y="145"/>
                    <a:pt x="120" y="145"/>
                  </a:cubicBezTo>
                  <a:lnTo>
                    <a:pt x="112" y="122"/>
                  </a:lnTo>
                  <a:close/>
                  <a:moveTo>
                    <a:pt x="69" y="97"/>
                  </a:moveTo>
                  <a:cubicBezTo>
                    <a:pt x="58" y="92"/>
                    <a:pt x="53" y="78"/>
                    <a:pt x="58" y="66"/>
                  </a:cubicBezTo>
                  <a:cubicBezTo>
                    <a:pt x="63" y="55"/>
                    <a:pt x="77" y="49"/>
                    <a:pt x="88" y="55"/>
                  </a:cubicBezTo>
                  <a:cubicBezTo>
                    <a:pt x="100" y="60"/>
                    <a:pt x="105" y="74"/>
                    <a:pt x="100" y="85"/>
                  </a:cubicBezTo>
                  <a:cubicBezTo>
                    <a:pt x="95" y="97"/>
                    <a:pt x="81" y="102"/>
                    <a:pt x="69" y="9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sḷîḑè"/>
            <p:cNvSpPr/>
            <p:nvPr/>
          </p:nvSpPr>
          <p:spPr bwMode="auto">
            <a:xfrm>
              <a:off x="3287714" y="2387600"/>
              <a:ext cx="268288" cy="260350"/>
            </a:xfrm>
            <a:custGeom>
              <a:avLst/>
              <a:gdLst>
                <a:gd name="T0" fmla="*/ 61 w 87"/>
                <a:gd name="T1" fmla="*/ 67 h 85"/>
                <a:gd name="T2" fmla="*/ 67 w 87"/>
                <a:gd name="T3" fmla="*/ 62 h 85"/>
                <a:gd name="T4" fmla="*/ 79 w 87"/>
                <a:gd name="T5" fmla="*/ 67 h 85"/>
                <a:gd name="T6" fmla="*/ 84 w 87"/>
                <a:gd name="T7" fmla="*/ 54 h 85"/>
                <a:gd name="T8" fmla="*/ 73 w 87"/>
                <a:gd name="T9" fmla="*/ 49 h 85"/>
                <a:gd name="T10" fmla="*/ 74 w 87"/>
                <a:gd name="T11" fmla="*/ 40 h 85"/>
                <a:gd name="T12" fmla="*/ 87 w 87"/>
                <a:gd name="T13" fmla="*/ 35 h 85"/>
                <a:gd name="T14" fmla="*/ 82 w 87"/>
                <a:gd name="T15" fmla="*/ 22 h 85"/>
                <a:gd name="T16" fmla="*/ 70 w 87"/>
                <a:gd name="T17" fmla="*/ 27 h 85"/>
                <a:gd name="T18" fmla="*/ 63 w 87"/>
                <a:gd name="T19" fmla="*/ 18 h 85"/>
                <a:gd name="T20" fmla="*/ 68 w 87"/>
                <a:gd name="T21" fmla="*/ 7 h 85"/>
                <a:gd name="T22" fmla="*/ 55 w 87"/>
                <a:gd name="T23" fmla="*/ 1 h 85"/>
                <a:gd name="T24" fmla="*/ 50 w 87"/>
                <a:gd name="T25" fmla="*/ 12 h 85"/>
                <a:gd name="T26" fmla="*/ 40 w 87"/>
                <a:gd name="T27" fmla="*/ 11 h 85"/>
                <a:gd name="T28" fmla="*/ 35 w 87"/>
                <a:gd name="T29" fmla="*/ 0 h 85"/>
                <a:gd name="T30" fmla="*/ 23 w 87"/>
                <a:gd name="T31" fmla="*/ 5 h 85"/>
                <a:gd name="T32" fmla="*/ 27 w 87"/>
                <a:gd name="T33" fmla="*/ 16 h 85"/>
                <a:gd name="T34" fmla="*/ 18 w 87"/>
                <a:gd name="T35" fmla="*/ 25 h 85"/>
                <a:gd name="T36" fmla="*/ 7 w 87"/>
                <a:gd name="T37" fmla="*/ 20 h 85"/>
                <a:gd name="T38" fmla="*/ 1 w 87"/>
                <a:gd name="T39" fmla="*/ 32 h 85"/>
                <a:gd name="T40" fmla="*/ 13 w 87"/>
                <a:gd name="T41" fmla="*/ 37 h 85"/>
                <a:gd name="T42" fmla="*/ 12 w 87"/>
                <a:gd name="T43" fmla="*/ 46 h 85"/>
                <a:gd name="T44" fmla="*/ 0 w 87"/>
                <a:gd name="T45" fmla="*/ 50 h 85"/>
                <a:gd name="T46" fmla="*/ 5 w 87"/>
                <a:gd name="T47" fmla="*/ 63 h 85"/>
                <a:gd name="T48" fmla="*/ 17 w 87"/>
                <a:gd name="T49" fmla="*/ 59 h 85"/>
                <a:gd name="T50" fmla="*/ 25 w 87"/>
                <a:gd name="T51" fmla="*/ 68 h 85"/>
                <a:gd name="T52" fmla="*/ 21 w 87"/>
                <a:gd name="T53" fmla="*/ 79 h 85"/>
                <a:gd name="T54" fmla="*/ 33 w 87"/>
                <a:gd name="T55" fmla="*/ 84 h 85"/>
                <a:gd name="T56" fmla="*/ 38 w 87"/>
                <a:gd name="T57" fmla="*/ 73 h 85"/>
                <a:gd name="T58" fmla="*/ 48 w 87"/>
                <a:gd name="T59" fmla="*/ 73 h 85"/>
                <a:gd name="T60" fmla="*/ 53 w 87"/>
                <a:gd name="T61" fmla="*/ 85 h 85"/>
                <a:gd name="T62" fmla="*/ 66 w 87"/>
                <a:gd name="T63" fmla="*/ 80 h 85"/>
                <a:gd name="T64" fmla="*/ 61 w 87"/>
                <a:gd name="T65" fmla="*/ 67 h 85"/>
                <a:gd name="T66" fmla="*/ 38 w 87"/>
                <a:gd name="T67" fmla="*/ 54 h 85"/>
                <a:gd name="T68" fmla="*/ 32 w 87"/>
                <a:gd name="T69" fmla="*/ 37 h 85"/>
                <a:gd name="T70" fmla="*/ 48 w 87"/>
                <a:gd name="T71" fmla="*/ 31 h 85"/>
                <a:gd name="T72" fmla="*/ 55 w 87"/>
                <a:gd name="T73" fmla="*/ 47 h 85"/>
                <a:gd name="T74" fmla="*/ 38 w 87"/>
                <a:gd name="T75"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5">
                  <a:moveTo>
                    <a:pt x="61" y="67"/>
                  </a:moveTo>
                  <a:cubicBezTo>
                    <a:pt x="63" y="66"/>
                    <a:pt x="65" y="64"/>
                    <a:pt x="67" y="62"/>
                  </a:cubicBezTo>
                  <a:cubicBezTo>
                    <a:pt x="79" y="67"/>
                    <a:pt x="79" y="67"/>
                    <a:pt x="79" y="67"/>
                  </a:cubicBezTo>
                  <a:cubicBezTo>
                    <a:pt x="84" y="54"/>
                    <a:pt x="84" y="54"/>
                    <a:pt x="84" y="54"/>
                  </a:cubicBezTo>
                  <a:cubicBezTo>
                    <a:pt x="73" y="49"/>
                    <a:pt x="73" y="49"/>
                    <a:pt x="73" y="49"/>
                  </a:cubicBezTo>
                  <a:cubicBezTo>
                    <a:pt x="74" y="46"/>
                    <a:pt x="74" y="43"/>
                    <a:pt x="74" y="40"/>
                  </a:cubicBezTo>
                  <a:cubicBezTo>
                    <a:pt x="87" y="35"/>
                    <a:pt x="87" y="35"/>
                    <a:pt x="87" y="35"/>
                  </a:cubicBezTo>
                  <a:cubicBezTo>
                    <a:pt x="82" y="22"/>
                    <a:pt x="82" y="22"/>
                    <a:pt x="82" y="22"/>
                  </a:cubicBezTo>
                  <a:cubicBezTo>
                    <a:pt x="70" y="27"/>
                    <a:pt x="70" y="27"/>
                    <a:pt x="70" y="27"/>
                  </a:cubicBezTo>
                  <a:cubicBezTo>
                    <a:pt x="68" y="24"/>
                    <a:pt x="66" y="21"/>
                    <a:pt x="63" y="18"/>
                  </a:cubicBezTo>
                  <a:cubicBezTo>
                    <a:pt x="68" y="7"/>
                    <a:pt x="68" y="7"/>
                    <a:pt x="68" y="7"/>
                  </a:cubicBezTo>
                  <a:cubicBezTo>
                    <a:pt x="55" y="1"/>
                    <a:pt x="55" y="1"/>
                    <a:pt x="55" y="1"/>
                  </a:cubicBezTo>
                  <a:cubicBezTo>
                    <a:pt x="50" y="12"/>
                    <a:pt x="50" y="12"/>
                    <a:pt x="50" y="12"/>
                  </a:cubicBezTo>
                  <a:cubicBezTo>
                    <a:pt x="47" y="11"/>
                    <a:pt x="43" y="11"/>
                    <a:pt x="40" y="11"/>
                  </a:cubicBezTo>
                  <a:cubicBezTo>
                    <a:pt x="35" y="0"/>
                    <a:pt x="35" y="0"/>
                    <a:pt x="35" y="0"/>
                  </a:cubicBezTo>
                  <a:cubicBezTo>
                    <a:pt x="23" y="5"/>
                    <a:pt x="23" y="5"/>
                    <a:pt x="23" y="5"/>
                  </a:cubicBezTo>
                  <a:cubicBezTo>
                    <a:pt x="27" y="16"/>
                    <a:pt x="27" y="16"/>
                    <a:pt x="27" y="16"/>
                  </a:cubicBezTo>
                  <a:cubicBezTo>
                    <a:pt x="23" y="18"/>
                    <a:pt x="20" y="21"/>
                    <a:pt x="18" y="25"/>
                  </a:cubicBezTo>
                  <a:cubicBezTo>
                    <a:pt x="7" y="20"/>
                    <a:pt x="7" y="20"/>
                    <a:pt x="7" y="20"/>
                  </a:cubicBezTo>
                  <a:cubicBezTo>
                    <a:pt x="1" y="32"/>
                    <a:pt x="1" y="32"/>
                    <a:pt x="1" y="32"/>
                  </a:cubicBezTo>
                  <a:cubicBezTo>
                    <a:pt x="13" y="37"/>
                    <a:pt x="13" y="37"/>
                    <a:pt x="13" y="37"/>
                  </a:cubicBezTo>
                  <a:cubicBezTo>
                    <a:pt x="12" y="40"/>
                    <a:pt x="12" y="43"/>
                    <a:pt x="12" y="46"/>
                  </a:cubicBezTo>
                  <a:cubicBezTo>
                    <a:pt x="0" y="50"/>
                    <a:pt x="0" y="50"/>
                    <a:pt x="0" y="50"/>
                  </a:cubicBezTo>
                  <a:cubicBezTo>
                    <a:pt x="5" y="63"/>
                    <a:pt x="5" y="63"/>
                    <a:pt x="5" y="63"/>
                  </a:cubicBezTo>
                  <a:cubicBezTo>
                    <a:pt x="17" y="59"/>
                    <a:pt x="17" y="59"/>
                    <a:pt x="17" y="59"/>
                  </a:cubicBezTo>
                  <a:cubicBezTo>
                    <a:pt x="19" y="62"/>
                    <a:pt x="22" y="65"/>
                    <a:pt x="25" y="68"/>
                  </a:cubicBezTo>
                  <a:cubicBezTo>
                    <a:pt x="21" y="79"/>
                    <a:pt x="21" y="79"/>
                    <a:pt x="21" y="79"/>
                  </a:cubicBezTo>
                  <a:cubicBezTo>
                    <a:pt x="33" y="84"/>
                    <a:pt x="33" y="84"/>
                    <a:pt x="33" y="84"/>
                  </a:cubicBezTo>
                  <a:cubicBezTo>
                    <a:pt x="38" y="73"/>
                    <a:pt x="38" y="73"/>
                    <a:pt x="38" y="73"/>
                  </a:cubicBezTo>
                  <a:cubicBezTo>
                    <a:pt x="42" y="73"/>
                    <a:pt x="45" y="73"/>
                    <a:pt x="48" y="73"/>
                  </a:cubicBezTo>
                  <a:cubicBezTo>
                    <a:pt x="53" y="85"/>
                    <a:pt x="53" y="85"/>
                    <a:pt x="53" y="85"/>
                  </a:cubicBezTo>
                  <a:cubicBezTo>
                    <a:pt x="66" y="80"/>
                    <a:pt x="66" y="80"/>
                    <a:pt x="66" y="80"/>
                  </a:cubicBezTo>
                  <a:lnTo>
                    <a:pt x="61" y="67"/>
                  </a:lnTo>
                  <a:close/>
                  <a:moveTo>
                    <a:pt x="38" y="54"/>
                  </a:moveTo>
                  <a:cubicBezTo>
                    <a:pt x="32" y="51"/>
                    <a:pt x="29" y="43"/>
                    <a:pt x="32" y="37"/>
                  </a:cubicBezTo>
                  <a:cubicBezTo>
                    <a:pt x="34" y="31"/>
                    <a:pt x="42" y="28"/>
                    <a:pt x="48" y="31"/>
                  </a:cubicBezTo>
                  <a:cubicBezTo>
                    <a:pt x="55" y="33"/>
                    <a:pt x="57" y="41"/>
                    <a:pt x="55" y="47"/>
                  </a:cubicBezTo>
                  <a:cubicBezTo>
                    <a:pt x="52" y="54"/>
                    <a:pt x="44" y="56"/>
                    <a:pt x="38" y="5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í$ľiďé"/>
            <p:cNvSpPr/>
            <p:nvPr/>
          </p:nvSpPr>
          <p:spPr bwMode="auto">
            <a:xfrm>
              <a:off x="7004051" y="1200150"/>
              <a:ext cx="1260475" cy="358775"/>
            </a:xfrm>
            <a:custGeom>
              <a:avLst/>
              <a:gdLst>
                <a:gd name="T0" fmla="*/ 411 w 411"/>
                <a:gd name="T1" fmla="*/ 99 h 117"/>
                <a:gd name="T2" fmla="*/ 406 w 411"/>
                <a:gd name="T3" fmla="*/ 112 h 117"/>
                <a:gd name="T4" fmla="*/ 394 w 411"/>
                <a:gd name="T5" fmla="*/ 117 h 117"/>
                <a:gd name="T6" fmla="*/ 18 w 411"/>
                <a:gd name="T7" fmla="*/ 117 h 117"/>
                <a:gd name="T8" fmla="*/ 0 w 411"/>
                <a:gd name="T9" fmla="*/ 99 h 117"/>
                <a:gd name="T10" fmla="*/ 5 w 411"/>
                <a:gd name="T11" fmla="*/ 87 h 117"/>
                <a:gd name="T12" fmla="*/ 18 w 411"/>
                <a:gd name="T13" fmla="*/ 81 h 117"/>
                <a:gd name="T14" fmla="*/ 35 w 411"/>
                <a:gd name="T15" fmla="*/ 81 h 117"/>
                <a:gd name="T16" fmla="*/ 78 w 411"/>
                <a:gd name="T17" fmla="*/ 54 h 117"/>
                <a:gd name="T18" fmla="*/ 110 w 411"/>
                <a:gd name="T19" fmla="*/ 67 h 117"/>
                <a:gd name="T20" fmla="*/ 165 w 411"/>
                <a:gd name="T21" fmla="*/ 36 h 117"/>
                <a:gd name="T22" fmla="*/ 184 w 411"/>
                <a:gd name="T23" fmla="*/ 39 h 117"/>
                <a:gd name="T24" fmla="*/ 248 w 411"/>
                <a:gd name="T25" fmla="*/ 0 h 117"/>
                <a:gd name="T26" fmla="*/ 318 w 411"/>
                <a:gd name="T27" fmla="*/ 53 h 117"/>
                <a:gd name="T28" fmla="*/ 339 w 411"/>
                <a:gd name="T29" fmla="*/ 48 h 117"/>
                <a:gd name="T30" fmla="*/ 383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10" y="108"/>
                    <a:pt x="406" y="112"/>
                  </a:cubicBezTo>
                  <a:cubicBezTo>
                    <a:pt x="403" y="115"/>
                    <a:pt x="399" y="117"/>
                    <a:pt x="394" y="117"/>
                  </a:cubicBezTo>
                  <a:cubicBezTo>
                    <a:pt x="18" y="117"/>
                    <a:pt x="18" y="117"/>
                    <a:pt x="18" y="117"/>
                  </a:cubicBezTo>
                  <a:cubicBezTo>
                    <a:pt x="8" y="117"/>
                    <a:pt x="0" y="109"/>
                    <a:pt x="0" y="99"/>
                  </a:cubicBezTo>
                  <a:cubicBezTo>
                    <a:pt x="0" y="94"/>
                    <a:pt x="2" y="90"/>
                    <a:pt x="5" y="87"/>
                  </a:cubicBezTo>
                  <a:cubicBezTo>
                    <a:pt x="8" y="83"/>
                    <a:pt x="13" y="81"/>
                    <a:pt x="18" y="81"/>
                  </a:cubicBezTo>
                  <a:cubicBezTo>
                    <a:pt x="35" y="81"/>
                    <a:pt x="35" y="81"/>
                    <a:pt x="35" y="81"/>
                  </a:cubicBezTo>
                  <a:cubicBezTo>
                    <a:pt x="43" y="65"/>
                    <a:pt x="59" y="54"/>
                    <a:pt x="78" y="54"/>
                  </a:cubicBezTo>
                  <a:cubicBezTo>
                    <a:pt x="90" y="54"/>
                    <a:pt x="102" y="59"/>
                    <a:pt x="110" y="67"/>
                  </a:cubicBezTo>
                  <a:cubicBezTo>
                    <a:pt x="121" y="48"/>
                    <a:pt x="142" y="36"/>
                    <a:pt x="165" y="36"/>
                  </a:cubicBezTo>
                  <a:cubicBezTo>
                    <a:pt x="171" y="36"/>
                    <a:pt x="178" y="37"/>
                    <a:pt x="184" y="39"/>
                  </a:cubicBezTo>
                  <a:cubicBezTo>
                    <a:pt x="196" y="16"/>
                    <a:pt x="220" y="0"/>
                    <a:pt x="248" y="0"/>
                  </a:cubicBezTo>
                  <a:cubicBezTo>
                    <a:pt x="281" y="0"/>
                    <a:pt x="310" y="23"/>
                    <a:pt x="318" y="53"/>
                  </a:cubicBezTo>
                  <a:cubicBezTo>
                    <a:pt x="324" y="50"/>
                    <a:pt x="331" y="48"/>
                    <a:pt x="339" y="48"/>
                  </a:cubicBezTo>
                  <a:cubicBezTo>
                    <a:pt x="359" y="48"/>
                    <a:pt x="377" y="62"/>
                    <a:pt x="383" y="81"/>
                  </a:cubicBezTo>
                  <a:cubicBezTo>
                    <a:pt x="394" y="81"/>
                    <a:pt x="394" y="81"/>
                    <a:pt x="394" y="81"/>
                  </a:cubicBezTo>
                  <a:cubicBezTo>
                    <a:pt x="404"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ṥľïdê"/>
            <p:cNvSpPr/>
            <p:nvPr/>
          </p:nvSpPr>
          <p:spPr bwMode="auto">
            <a:xfrm>
              <a:off x="4313239" y="1133475"/>
              <a:ext cx="1262063" cy="358775"/>
            </a:xfrm>
            <a:custGeom>
              <a:avLst/>
              <a:gdLst>
                <a:gd name="T0" fmla="*/ 411 w 411"/>
                <a:gd name="T1" fmla="*/ 99 h 117"/>
                <a:gd name="T2" fmla="*/ 406 w 411"/>
                <a:gd name="T3" fmla="*/ 111 h 117"/>
                <a:gd name="T4" fmla="*/ 394 w 411"/>
                <a:gd name="T5" fmla="*/ 117 h 117"/>
                <a:gd name="T6" fmla="*/ 17 w 411"/>
                <a:gd name="T7" fmla="*/ 117 h 117"/>
                <a:gd name="T8" fmla="*/ 0 w 411"/>
                <a:gd name="T9" fmla="*/ 99 h 117"/>
                <a:gd name="T10" fmla="*/ 5 w 411"/>
                <a:gd name="T11" fmla="*/ 87 h 117"/>
                <a:gd name="T12" fmla="*/ 17 w 411"/>
                <a:gd name="T13" fmla="*/ 81 h 117"/>
                <a:gd name="T14" fmla="*/ 35 w 411"/>
                <a:gd name="T15" fmla="*/ 81 h 117"/>
                <a:gd name="T16" fmla="*/ 77 w 411"/>
                <a:gd name="T17" fmla="*/ 54 h 117"/>
                <a:gd name="T18" fmla="*/ 110 w 411"/>
                <a:gd name="T19" fmla="*/ 67 h 117"/>
                <a:gd name="T20" fmla="*/ 165 w 411"/>
                <a:gd name="T21" fmla="*/ 36 h 117"/>
                <a:gd name="T22" fmla="*/ 183 w 411"/>
                <a:gd name="T23" fmla="*/ 38 h 117"/>
                <a:gd name="T24" fmla="*/ 248 w 411"/>
                <a:gd name="T25" fmla="*/ 0 h 117"/>
                <a:gd name="T26" fmla="*/ 318 w 411"/>
                <a:gd name="T27" fmla="*/ 53 h 117"/>
                <a:gd name="T28" fmla="*/ 338 w 411"/>
                <a:gd name="T29" fmla="*/ 48 h 117"/>
                <a:gd name="T30" fmla="*/ 382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09" y="108"/>
                    <a:pt x="406" y="111"/>
                  </a:cubicBezTo>
                  <a:cubicBezTo>
                    <a:pt x="403" y="115"/>
                    <a:pt x="398" y="117"/>
                    <a:pt x="394" y="117"/>
                  </a:cubicBezTo>
                  <a:cubicBezTo>
                    <a:pt x="17" y="117"/>
                    <a:pt x="17" y="117"/>
                    <a:pt x="17" y="117"/>
                  </a:cubicBezTo>
                  <a:cubicBezTo>
                    <a:pt x="8" y="117"/>
                    <a:pt x="0" y="109"/>
                    <a:pt x="0" y="99"/>
                  </a:cubicBezTo>
                  <a:cubicBezTo>
                    <a:pt x="0" y="94"/>
                    <a:pt x="2" y="90"/>
                    <a:pt x="5" y="87"/>
                  </a:cubicBezTo>
                  <a:cubicBezTo>
                    <a:pt x="8" y="83"/>
                    <a:pt x="13" y="81"/>
                    <a:pt x="17" y="81"/>
                  </a:cubicBezTo>
                  <a:cubicBezTo>
                    <a:pt x="35" y="81"/>
                    <a:pt x="35" y="81"/>
                    <a:pt x="35" y="81"/>
                  </a:cubicBezTo>
                  <a:cubicBezTo>
                    <a:pt x="42" y="65"/>
                    <a:pt x="58" y="54"/>
                    <a:pt x="77" y="54"/>
                  </a:cubicBezTo>
                  <a:cubicBezTo>
                    <a:pt x="90" y="54"/>
                    <a:pt x="102" y="59"/>
                    <a:pt x="110" y="67"/>
                  </a:cubicBezTo>
                  <a:cubicBezTo>
                    <a:pt x="121" y="48"/>
                    <a:pt x="141" y="36"/>
                    <a:pt x="165" y="36"/>
                  </a:cubicBezTo>
                  <a:cubicBezTo>
                    <a:pt x="171" y="36"/>
                    <a:pt x="177" y="37"/>
                    <a:pt x="183" y="38"/>
                  </a:cubicBezTo>
                  <a:cubicBezTo>
                    <a:pt x="195" y="15"/>
                    <a:pt x="220" y="0"/>
                    <a:pt x="248" y="0"/>
                  </a:cubicBezTo>
                  <a:cubicBezTo>
                    <a:pt x="281" y="0"/>
                    <a:pt x="309" y="22"/>
                    <a:pt x="318" y="53"/>
                  </a:cubicBezTo>
                  <a:cubicBezTo>
                    <a:pt x="324" y="50"/>
                    <a:pt x="331" y="48"/>
                    <a:pt x="338" y="48"/>
                  </a:cubicBezTo>
                  <a:cubicBezTo>
                    <a:pt x="359" y="48"/>
                    <a:pt x="377" y="62"/>
                    <a:pt x="382" y="81"/>
                  </a:cubicBezTo>
                  <a:cubicBezTo>
                    <a:pt x="394" y="81"/>
                    <a:pt x="394" y="81"/>
                    <a:pt x="394" y="81"/>
                  </a:cubicBezTo>
                  <a:cubicBezTo>
                    <a:pt x="403"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šļïḑè"/>
            <p:cNvSpPr/>
            <p:nvPr/>
          </p:nvSpPr>
          <p:spPr bwMode="auto">
            <a:xfrm>
              <a:off x="7694614" y="2900363"/>
              <a:ext cx="73025" cy="85725"/>
            </a:xfrm>
            <a:custGeom>
              <a:avLst/>
              <a:gdLst>
                <a:gd name="T0" fmla="*/ 15 w 24"/>
                <a:gd name="T1" fmla="*/ 26 h 28"/>
                <a:gd name="T2" fmla="*/ 19 w 24"/>
                <a:gd name="T3" fmla="*/ 28 h 28"/>
                <a:gd name="T4" fmla="*/ 21 w 24"/>
                <a:gd name="T5" fmla="*/ 27 h 28"/>
                <a:gd name="T6" fmla="*/ 22 w 24"/>
                <a:gd name="T7" fmla="*/ 20 h 28"/>
                <a:gd name="T8" fmla="*/ 8 w 24"/>
                <a:gd name="T9" fmla="*/ 3 h 28"/>
                <a:gd name="T10" fmla="*/ 2 w 24"/>
                <a:gd name="T11" fmla="*/ 2 h 28"/>
                <a:gd name="T12" fmla="*/ 1 w 24"/>
                <a:gd name="T13" fmla="*/ 8 h 28"/>
                <a:gd name="T14" fmla="*/ 15 w 24"/>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15" y="26"/>
                  </a:moveTo>
                  <a:cubicBezTo>
                    <a:pt x="16" y="27"/>
                    <a:pt x="17" y="28"/>
                    <a:pt x="19" y="28"/>
                  </a:cubicBezTo>
                  <a:cubicBezTo>
                    <a:pt x="20" y="28"/>
                    <a:pt x="21" y="27"/>
                    <a:pt x="21" y="27"/>
                  </a:cubicBezTo>
                  <a:cubicBezTo>
                    <a:pt x="23" y="25"/>
                    <a:pt x="24" y="22"/>
                    <a:pt x="22" y="20"/>
                  </a:cubicBezTo>
                  <a:cubicBezTo>
                    <a:pt x="18" y="14"/>
                    <a:pt x="13" y="8"/>
                    <a:pt x="8" y="3"/>
                  </a:cubicBezTo>
                  <a:cubicBezTo>
                    <a:pt x="7" y="1"/>
                    <a:pt x="4" y="0"/>
                    <a:pt x="2" y="2"/>
                  </a:cubicBezTo>
                  <a:cubicBezTo>
                    <a:pt x="0" y="3"/>
                    <a:pt x="0" y="6"/>
                    <a:pt x="1" y="8"/>
                  </a:cubicBezTo>
                  <a:cubicBezTo>
                    <a:pt x="6" y="14"/>
                    <a:pt x="10" y="20"/>
                    <a:pt x="1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ŝḷîḓe"/>
            <p:cNvSpPr/>
            <p:nvPr/>
          </p:nvSpPr>
          <p:spPr bwMode="auto">
            <a:xfrm>
              <a:off x="7408864" y="2614613"/>
              <a:ext cx="82550" cy="73025"/>
            </a:xfrm>
            <a:custGeom>
              <a:avLst/>
              <a:gdLst>
                <a:gd name="T0" fmla="*/ 19 w 27"/>
                <a:gd name="T1" fmla="*/ 23 h 24"/>
                <a:gd name="T2" fmla="*/ 22 w 27"/>
                <a:gd name="T3" fmla="*/ 24 h 24"/>
                <a:gd name="T4" fmla="*/ 26 w 27"/>
                <a:gd name="T5" fmla="*/ 23 h 24"/>
                <a:gd name="T6" fmla="*/ 25 w 27"/>
                <a:gd name="T7" fmla="*/ 16 h 24"/>
                <a:gd name="T8" fmla="*/ 8 w 27"/>
                <a:gd name="T9" fmla="*/ 2 h 24"/>
                <a:gd name="T10" fmla="*/ 2 w 27"/>
                <a:gd name="T11" fmla="*/ 2 h 24"/>
                <a:gd name="T12" fmla="*/ 2 w 27"/>
                <a:gd name="T13" fmla="*/ 9 h 24"/>
                <a:gd name="T14" fmla="*/ 19 w 27"/>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4">
                  <a:moveTo>
                    <a:pt x="19" y="23"/>
                  </a:moveTo>
                  <a:cubicBezTo>
                    <a:pt x="20" y="24"/>
                    <a:pt x="21" y="24"/>
                    <a:pt x="22" y="24"/>
                  </a:cubicBezTo>
                  <a:cubicBezTo>
                    <a:pt x="24" y="24"/>
                    <a:pt x="25" y="24"/>
                    <a:pt x="26" y="23"/>
                  </a:cubicBezTo>
                  <a:cubicBezTo>
                    <a:pt x="27" y="21"/>
                    <a:pt x="27" y="18"/>
                    <a:pt x="25" y="16"/>
                  </a:cubicBezTo>
                  <a:cubicBezTo>
                    <a:pt x="20" y="11"/>
                    <a:pt x="14" y="6"/>
                    <a:pt x="8" y="2"/>
                  </a:cubicBezTo>
                  <a:cubicBezTo>
                    <a:pt x="6" y="0"/>
                    <a:pt x="4" y="0"/>
                    <a:pt x="2" y="2"/>
                  </a:cubicBezTo>
                  <a:cubicBezTo>
                    <a:pt x="0" y="4"/>
                    <a:pt x="1" y="7"/>
                    <a:pt x="2" y="9"/>
                  </a:cubicBezTo>
                  <a:cubicBezTo>
                    <a:pt x="8" y="13"/>
                    <a:pt x="14" y="18"/>
                    <a:pt x="19"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1íḑe"/>
            <p:cNvSpPr/>
            <p:nvPr/>
          </p:nvSpPr>
          <p:spPr bwMode="auto">
            <a:xfrm>
              <a:off x="4264026" y="5445125"/>
              <a:ext cx="71438" cy="85725"/>
            </a:xfrm>
            <a:custGeom>
              <a:avLst/>
              <a:gdLst>
                <a:gd name="T0" fmla="*/ 21 w 23"/>
                <a:gd name="T1" fmla="*/ 28 h 28"/>
                <a:gd name="T2" fmla="*/ 22 w 23"/>
                <a:gd name="T3" fmla="*/ 21 h 28"/>
                <a:gd name="T4" fmla="*/ 9 w 23"/>
                <a:gd name="T5" fmla="*/ 3 h 28"/>
                <a:gd name="T6" fmla="*/ 3 w 23"/>
                <a:gd name="T7" fmla="*/ 2 h 28"/>
                <a:gd name="T8" fmla="*/ 1 w 23"/>
                <a:gd name="T9" fmla="*/ 8 h 28"/>
                <a:gd name="T10" fmla="*/ 14 w 23"/>
                <a:gd name="T11" fmla="*/ 27 h 28"/>
                <a:gd name="T12" fmla="*/ 16 w 23"/>
                <a:gd name="T13" fmla="*/ 28 h 28"/>
                <a:gd name="T14" fmla="*/ 20 w 23"/>
                <a:gd name="T15" fmla="*/ 28 h 28"/>
                <a:gd name="T16" fmla="*/ 21 w 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21" y="28"/>
                  </a:moveTo>
                  <a:cubicBezTo>
                    <a:pt x="23" y="26"/>
                    <a:pt x="23" y="23"/>
                    <a:pt x="22" y="21"/>
                  </a:cubicBezTo>
                  <a:cubicBezTo>
                    <a:pt x="17" y="15"/>
                    <a:pt x="13" y="9"/>
                    <a:pt x="9" y="3"/>
                  </a:cubicBezTo>
                  <a:cubicBezTo>
                    <a:pt x="8" y="1"/>
                    <a:pt x="5" y="0"/>
                    <a:pt x="3" y="2"/>
                  </a:cubicBezTo>
                  <a:cubicBezTo>
                    <a:pt x="1" y="3"/>
                    <a:pt x="0" y="6"/>
                    <a:pt x="1" y="8"/>
                  </a:cubicBezTo>
                  <a:cubicBezTo>
                    <a:pt x="6" y="14"/>
                    <a:pt x="10" y="20"/>
                    <a:pt x="14" y="27"/>
                  </a:cubicBezTo>
                  <a:cubicBezTo>
                    <a:pt x="15" y="27"/>
                    <a:pt x="15" y="27"/>
                    <a:pt x="16" y="28"/>
                  </a:cubicBezTo>
                  <a:cubicBezTo>
                    <a:pt x="20" y="28"/>
                    <a:pt x="20" y="28"/>
                    <a:pt x="20" y="28"/>
                  </a:cubicBezTo>
                  <a:cubicBezTo>
                    <a:pt x="20" y="28"/>
                    <a:pt x="21" y="28"/>
                    <a:pt x="21"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ş1îḓe"/>
            <p:cNvSpPr/>
            <p:nvPr/>
          </p:nvSpPr>
          <p:spPr bwMode="auto">
            <a:xfrm>
              <a:off x="7510464" y="2703513"/>
              <a:ext cx="79375" cy="79375"/>
            </a:xfrm>
            <a:custGeom>
              <a:avLst/>
              <a:gdLst>
                <a:gd name="T0" fmla="*/ 18 w 26"/>
                <a:gd name="T1" fmla="*/ 24 h 26"/>
                <a:gd name="T2" fmla="*/ 21 w 26"/>
                <a:gd name="T3" fmla="*/ 26 h 26"/>
                <a:gd name="T4" fmla="*/ 24 w 26"/>
                <a:gd name="T5" fmla="*/ 24 h 26"/>
                <a:gd name="T6" fmla="*/ 24 w 26"/>
                <a:gd name="T7" fmla="*/ 18 h 26"/>
                <a:gd name="T8" fmla="*/ 8 w 26"/>
                <a:gd name="T9" fmla="*/ 2 h 26"/>
                <a:gd name="T10" fmla="*/ 2 w 26"/>
                <a:gd name="T11" fmla="*/ 2 h 26"/>
                <a:gd name="T12" fmla="*/ 2 w 26"/>
                <a:gd name="T13" fmla="*/ 9 h 26"/>
                <a:gd name="T14" fmla="*/ 18 w 2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8" y="24"/>
                  </a:moveTo>
                  <a:cubicBezTo>
                    <a:pt x="19" y="25"/>
                    <a:pt x="20" y="26"/>
                    <a:pt x="21" y="26"/>
                  </a:cubicBezTo>
                  <a:cubicBezTo>
                    <a:pt x="22" y="26"/>
                    <a:pt x="23" y="25"/>
                    <a:pt x="24" y="24"/>
                  </a:cubicBezTo>
                  <a:cubicBezTo>
                    <a:pt x="26" y="22"/>
                    <a:pt x="26" y="20"/>
                    <a:pt x="24" y="18"/>
                  </a:cubicBezTo>
                  <a:cubicBezTo>
                    <a:pt x="19" y="12"/>
                    <a:pt x="14" y="7"/>
                    <a:pt x="8" y="2"/>
                  </a:cubicBezTo>
                  <a:cubicBezTo>
                    <a:pt x="6" y="0"/>
                    <a:pt x="4" y="0"/>
                    <a:pt x="2" y="2"/>
                  </a:cubicBezTo>
                  <a:cubicBezTo>
                    <a:pt x="0" y="4"/>
                    <a:pt x="0" y="7"/>
                    <a:pt x="2" y="9"/>
                  </a:cubicBezTo>
                  <a:cubicBezTo>
                    <a:pt x="7" y="14"/>
                    <a:pt x="13" y="19"/>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š1îḍè"/>
            <p:cNvSpPr/>
            <p:nvPr/>
          </p:nvSpPr>
          <p:spPr bwMode="auto">
            <a:xfrm>
              <a:off x="7847014" y="3117850"/>
              <a:ext cx="71438" cy="88900"/>
            </a:xfrm>
            <a:custGeom>
              <a:avLst/>
              <a:gdLst>
                <a:gd name="T0" fmla="*/ 13 w 23"/>
                <a:gd name="T1" fmla="*/ 27 h 29"/>
                <a:gd name="T2" fmla="*/ 17 w 23"/>
                <a:gd name="T3" fmla="*/ 29 h 29"/>
                <a:gd name="T4" fmla="*/ 20 w 23"/>
                <a:gd name="T5" fmla="*/ 29 h 29"/>
                <a:gd name="T6" fmla="*/ 21 w 23"/>
                <a:gd name="T7" fmla="*/ 22 h 29"/>
                <a:gd name="T8" fmla="*/ 10 w 23"/>
                <a:gd name="T9" fmla="*/ 3 h 29"/>
                <a:gd name="T10" fmla="*/ 3 w 23"/>
                <a:gd name="T11" fmla="*/ 2 h 29"/>
                <a:gd name="T12" fmla="*/ 2 w 23"/>
                <a:gd name="T13" fmla="*/ 8 h 29"/>
                <a:gd name="T14" fmla="*/ 13 w 23"/>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9">
                  <a:moveTo>
                    <a:pt x="13" y="27"/>
                  </a:moveTo>
                  <a:cubicBezTo>
                    <a:pt x="14" y="28"/>
                    <a:pt x="16" y="29"/>
                    <a:pt x="17" y="29"/>
                  </a:cubicBezTo>
                  <a:cubicBezTo>
                    <a:pt x="18" y="29"/>
                    <a:pt x="19" y="29"/>
                    <a:pt x="20" y="29"/>
                  </a:cubicBezTo>
                  <a:cubicBezTo>
                    <a:pt x="22" y="27"/>
                    <a:pt x="23" y="24"/>
                    <a:pt x="21" y="22"/>
                  </a:cubicBezTo>
                  <a:cubicBezTo>
                    <a:pt x="17" y="16"/>
                    <a:pt x="14" y="9"/>
                    <a:pt x="10" y="3"/>
                  </a:cubicBezTo>
                  <a:cubicBezTo>
                    <a:pt x="8" y="1"/>
                    <a:pt x="5" y="0"/>
                    <a:pt x="3" y="2"/>
                  </a:cubicBezTo>
                  <a:cubicBezTo>
                    <a:pt x="1" y="3"/>
                    <a:pt x="0" y="6"/>
                    <a:pt x="2" y="8"/>
                  </a:cubicBezTo>
                  <a:cubicBezTo>
                    <a:pt x="6" y="14"/>
                    <a:pt x="10" y="20"/>
                    <a:pt x="13"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ļïḍé"/>
            <p:cNvSpPr/>
            <p:nvPr/>
          </p:nvSpPr>
          <p:spPr bwMode="auto">
            <a:xfrm>
              <a:off x="7804151" y="5399088"/>
              <a:ext cx="68263" cy="85725"/>
            </a:xfrm>
            <a:custGeom>
              <a:avLst/>
              <a:gdLst>
                <a:gd name="T0" fmla="*/ 2 w 22"/>
                <a:gd name="T1" fmla="*/ 27 h 28"/>
                <a:gd name="T2" fmla="*/ 5 w 22"/>
                <a:gd name="T3" fmla="*/ 28 h 28"/>
                <a:gd name="T4" fmla="*/ 9 w 22"/>
                <a:gd name="T5" fmla="*/ 26 h 28"/>
                <a:gd name="T6" fmla="*/ 21 w 22"/>
                <a:gd name="T7" fmla="*/ 7 h 28"/>
                <a:gd name="T8" fmla="*/ 20 w 22"/>
                <a:gd name="T9" fmla="*/ 1 h 28"/>
                <a:gd name="T10" fmla="*/ 13 w 22"/>
                <a:gd name="T11" fmla="*/ 2 h 28"/>
                <a:gd name="T12" fmla="*/ 1 w 22"/>
                <a:gd name="T13" fmla="*/ 21 h 28"/>
                <a:gd name="T14" fmla="*/ 2 w 22"/>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2" y="27"/>
                  </a:moveTo>
                  <a:cubicBezTo>
                    <a:pt x="3" y="28"/>
                    <a:pt x="4" y="28"/>
                    <a:pt x="5" y="28"/>
                  </a:cubicBezTo>
                  <a:cubicBezTo>
                    <a:pt x="6" y="28"/>
                    <a:pt x="8" y="28"/>
                    <a:pt x="9" y="26"/>
                  </a:cubicBezTo>
                  <a:cubicBezTo>
                    <a:pt x="13" y="20"/>
                    <a:pt x="17" y="14"/>
                    <a:pt x="21" y="7"/>
                  </a:cubicBezTo>
                  <a:cubicBezTo>
                    <a:pt x="22" y="5"/>
                    <a:pt x="22" y="2"/>
                    <a:pt x="20" y="1"/>
                  </a:cubicBezTo>
                  <a:cubicBezTo>
                    <a:pt x="17" y="0"/>
                    <a:pt x="15" y="0"/>
                    <a:pt x="13" y="2"/>
                  </a:cubicBezTo>
                  <a:cubicBezTo>
                    <a:pt x="9" y="9"/>
                    <a:pt x="5" y="15"/>
                    <a:pt x="1" y="21"/>
                  </a:cubicBezTo>
                  <a:cubicBezTo>
                    <a:pt x="0" y="23"/>
                    <a:pt x="0" y="26"/>
                    <a:pt x="2"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ṩļíḓê"/>
            <p:cNvSpPr/>
            <p:nvPr/>
          </p:nvSpPr>
          <p:spPr bwMode="auto">
            <a:xfrm>
              <a:off x="7761289" y="5510213"/>
              <a:ext cx="33338" cy="20638"/>
            </a:xfrm>
            <a:custGeom>
              <a:avLst/>
              <a:gdLst>
                <a:gd name="T0" fmla="*/ 11 w 11"/>
                <a:gd name="T1" fmla="*/ 7 h 7"/>
                <a:gd name="T2" fmla="*/ 9 w 11"/>
                <a:gd name="T3" fmla="*/ 1 h 7"/>
                <a:gd name="T4" fmla="*/ 3 w 11"/>
                <a:gd name="T5" fmla="*/ 2 h 7"/>
                <a:gd name="T6" fmla="*/ 0 w 11"/>
                <a:gd name="T7" fmla="*/ 7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cubicBezTo>
                    <a:pt x="11" y="5"/>
                    <a:pt x="11" y="3"/>
                    <a:pt x="9" y="1"/>
                  </a:cubicBezTo>
                  <a:cubicBezTo>
                    <a:pt x="7" y="0"/>
                    <a:pt x="4" y="0"/>
                    <a:pt x="3" y="2"/>
                  </a:cubicBezTo>
                  <a:cubicBezTo>
                    <a:pt x="2" y="4"/>
                    <a:pt x="1" y="5"/>
                    <a:pt x="0" y="7"/>
                  </a:cubicBezTo>
                  <a:lnTo>
                    <a:pt x="11" y="7"/>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ṥļídé"/>
            <p:cNvSpPr/>
            <p:nvPr/>
          </p:nvSpPr>
          <p:spPr bwMode="auto">
            <a:xfrm>
              <a:off x="7773989" y="3006725"/>
              <a:ext cx="69850" cy="85725"/>
            </a:xfrm>
            <a:custGeom>
              <a:avLst/>
              <a:gdLst>
                <a:gd name="T0" fmla="*/ 14 w 23"/>
                <a:gd name="T1" fmla="*/ 26 h 28"/>
                <a:gd name="T2" fmla="*/ 18 w 23"/>
                <a:gd name="T3" fmla="*/ 28 h 28"/>
                <a:gd name="T4" fmla="*/ 21 w 23"/>
                <a:gd name="T5" fmla="*/ 27 h 28"/>
                <a:gd name="T6" fmla="*/ 22 w 23"/>
                <a:gd name="T7" fmla="*/ 21 h 28"/>
                <a:gd name="T8" fmla="*/ 9 w 23"/>
                <a:gd name="T9" fmla="*/ 2 h 28"/>
                <a:gd name="T10" fmla="*/ 3 w 23"/>
                <a:gd name="T11" fmla="*/ 1 h 28"/>
                <a:gd name="T12" fmla="*/ 2 w 23"/>
                <a:gd name="T13" fmla="*/ 8 h 28"/>
                <a:gd name="T14" fmla="*/ 14 w 2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14" y="26"/>
                  </a:moveTo>
                  <a:cubicBezTo>
                    <a:pt x="15" y="27"/>
                    <a:pt x="17" y="28"/>
                    <a:pt x="18" y="28"/>
                  </a:cubicBezTo>
                  <a:cubicBezTo>
                    <a:pt x="19" y="28"/>
                    <a:pt x="20" y="28"/>
                    <a:pt x="21" y="27"/>
                  </a:cubicBezTo>
                  <a:cubicBezTo>
                    <a:pt x="23" y="26"/>
                    <a:pt x="23" y="23"/>
                    <a:pt x="22" y="21"/>
                  </a:cubicBezTo>
                  <a:cubicBezTo>
                    <a:pt x="18" y="15"/>
                    <a:pt x="13" y="9"/>
                    <a:pt x="9" y="2"/>
                  </a:cubicBezTo>
                  <a:cubicBezTo>
                    <a:pt x="8" y="0"/>
                    <a:pt x="5" y="0"/>
                    <a:pt x="3" y="1"/>
                  </a:cubicBezTo>
                  <a:cubicBezTo>
                    <a:pt x="1" y="3"/>
                    <a:pt x="0" y="6"/>
                    <a:pt x="2" y="8"/>
                  </a:cubicBezTo>
                  <a:cubicBezTo>
                    <a:pt x="6" y="14"/>
                    <a:pt x="10" y="20"/>
                    <a:pt x="14"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íšḻiḍe"/>
            <p:cNvSpPr/>
            <p:nvPr/>
          </p:nvSpPr>
          <p:spPr bwMode="auto">
            <a:xfrm>
              <a:off x="7605714" y="2798763"/>
              <a:ext cx="76200" cy="82550"/>
            </a:xfrm>
            <a:custGeom>
              <a:avLst/>
              <a:gdLst>
                <a:gd name="T0" fmla="*/ 16 w 25"/>
                <a:gd name="T1" fmla="*/ 25 h 27"/>
                <a:gd name="T2" fmla="*/ 20 w 25"/>
                <a:gd name="T3" fmla="*/ 27 h 27"/>
                <a:gd name="T4" fmla="*/ 23 w 25"/>
                <a:gd name="T5" fmla="*/ 26 h 27"/>
                <a:gd name="T6" fmla="*/ 23 w 25"/>
                <a:gd name="T7" fmla="*/ 19 h 27"/>
                <a:gd name="T8" fmla="*/ 8 w 25"/>
                <a:gd name="T9" fmla="*/ 2 h 27"/>
                <a:gd name="T10" fmla="*/ 2 w 25"/>
                <a:gd name="T11" fmla="*/ 2 h 27"/>
                <a:gd name="T12" fmla="*/ 2 w 25"/>
                <a:gd name="T13" fmla="*/ 9 h 27"/>
                <a:gd name="T14" fmla="*/ 16 w 25"/>
                <a:gd name="T15" fmla="*/ 2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6" y="25"/>
                  </a:moveTo>
                  <a:cubicBezTo>
                    <a:pt x="17" y="26"/>
                    <a:pt x="19" y="27"/>
                    <a:pt x="20" y="27"/>
                  </a:cubicBezTo>
                  <a:cubicBezTo>
                    <a:pt x="21" y="27"/>
                    <a:pt x="22" y="26"/>
                    <a:pt x="23" y="26"/>
                  </a:cubicBezTo>
                  <a:cubicBezTo>
                    <a:pt x="25" y="24"/>
                    <a:pt x="25" y="21"/>
                    <a:pt x="23" y="19"/>
                  </a:cubicBezTo>
                  <a:cubicBezTo>
                    <a:pt x="18" y="13"/>
                    <a:pt x="13" y="8"/>
                    <a:pt x="8" y="2"/>
                  </a:cubicBezTo>
                  <a:cubicBezTo>
                    <a:pt x="7" y="0"/>
                    <a:pt x="4" y="0"/>
                    <a:pt x="2" y="2"/>
                  </a:cubicBezTo>
                  <a:cubicBezTo>
                    <a:pt x="0" y="4"/>
                    <a:pt x="0" y="7"/>
                    <a:pt x="2" y="9"/>
                  </a:cubicBezTo>
                  <a:cubicBezTo>
                    <a:pt x="7" y="14"/>
                    <a:pt x="12" y="20"/>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ṧ1íďé"/>
            <p:cNvSpPr/>
            <p:nvPr/>
          </p:nvSpPr>
          <p:spPr bwMode="auto">
            <a:xfrm>
              <a:off x="6708776" y="2225675"/>
              <a:ext cx="95250" cy="52388"/>
            </a:xfrm>
            <a:custGeom>
              <a:avLst/>
              <a:gdLst>
                <a:gd name="T0" fmla="*/ 3 w 31"/>
                <a:gd name="T1" fmla="*/ 9 h 17"/>
                <a:gd name="T2" fmla="*/ 25 w 31"/>
                <a:gd name="T3" fmla="*/ 16 h 17"/>
                <a:gd name="T4" fmla="*/ 26 w 31"/>
                <a:gd name="T5" fmla="*/ 17 h 17"/>
                <a:gd name="T6" fmla="*/ 30 w 31"/>
                <a:gd name="T7" fmla="*/ 14 h 17"/>
                <a:gd name="T8" fmla="*/ 28 w 31"/>
                <a:gd name="T9" fmla="*/ 8 h 17"/>
                <a:gd name="T10" fmla="*/ 6 w 31"/>
                <a:gd name="T11" fmla="*/ 0 h 17"/>
                <a:gd name="T12" fmla="*/ 1 w 31"/>
                <a:gd name="T13" fmla="*/ 3 h 17"/>
                <a:gd name="T14" fmla="*/ 3 w 31"/>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3" y="9"/>
                  </a:moveTo>
                  <a:cubicBezTo>
                    <a:pt x="10" y="11"/>
                    <a:pt x="18" y="14"/>
                    <a:pt x="25" y="16"/>
                  </a:cubicBezTo>
                  <a:cubicBezTo>
                    <a:pt x="25" y="17"/>
                    <a:pt x="26" y="17"/>
                    <a:pt x="26" y="17"/>
                  </a:cubicBezTo>
                  <a:cubicBezTo>
                    <a:pt x="28" y="17"/>
                    <a:pt x="30" y="16"/>
                    <a:pt x="30" y="14"/>
                  </a:cubicBezTo>
                  <a:cubicBezTo>
                    <a:pt x="31" y="11"/>
                    <a:pt x="30" y="9"/>
                    <a:pt x="28" y="8"/>
                  </a:cubicBezTo>
                  <a:cubicBezTo>
                    <a:pt x="21" y="5"/>
                    <a:pt x="13" y="3"/>
                    <a:pt x="6" y="0"/>
                  </a:cubicBezTo>
                  <a:cubicBezTo>
                    <a:pt x="4" y="0"/>
                    <a:pt x="1" y="1"/>
                    <a:pt x="1" y="3"/>
                  </a:cubicBezTo>
                  <a:cubicBezTo>
                    <a:pt x="0" y="6"/>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ṩlíḑè"/>
            <p:cNvSpPr/>
            <p:nvPr/>
          </p:nvSpPr>
          <p:spPr bwMode="auto">
            <a:xfrm>
              <a:off x="6834189" y="2271713"/>
              <a:ext cx="95250" cy="53975"/>
            </a:xfrm>
            <a:custGeom>
              <a:avLst/>
              <a:gdLst>
                <a:gd name="T0" fmla="*/ 3 w 31"/>
                <a:gd name="T1" fmla="*/ 9 h 18"/>
                <a:gd name="T2" fmla="*/ 24 w 31"/>
                <a:gd name="T3" fmla="*/ 18 h 18"/>
                <a:gd name="T4" fmla="*/ 26 w 31"/>
                <a:gd name="T5" fmla="*/ 18 h 18"/>
                <a:gd name="T6" fmla="*/ 30 w 31"/>
                <a:gd name="T7" fmla="*/ 15 h 18"/>
                <a:gd name="T8" fmla="*/ 28 w 31"/>
                <a:gd name="T9" fmla="*/ 9 h 18"/>
                <a:gd name="T10" fmla="*/ 7 w 31"/>
                <a:gd name="T11" fmla="*/ 1 h 18"/>
                <a:gd name="T12" fmla="*/ 1 w 31"/>
                <a:gd name="T13" fmla="*/ 3 h 18"/>
                <a:gd name="T14" fmla="*/ 3 w 31"/>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8">
                  <a:moveTo>
                    <a:pt x="3" y="9"/>
                  </a:moveTo>
                  <a:cubicBezTo>
                    <a:pt x="10" y="12"/>
                    <a:pt x="17" y="15"/>
                    <a:pt x="24" y="18"/>
                  </a:cubicBezTo>
                  <a:cubicBezTo>
                    <a:pt x="25" y="18"/>
                    <a:pt x="25" y="18"/>
                    <a:pt x="26" y="18"/>
                  </a:cubicBezTo>
                  <a:cubicBezTo>
                    <a:pt x="28" y="18"/>
                    <a:pt x="29" y="17"/>
                    <a:pt x="30" y="15"/>
                  </a:cubicBezTo>
                  <a:cubicBezTo>
                    <a:pt x="31" y="13"/>
                    <a:pt x="30" y="10"/>
                    <a:pt x="28" y="9"/>
                  </a:cubicBezTo>
                  <a:cubicBezTo>
                    <a:pt x="21" y="6"/>
                    <a:pt x="14" y="3"/>
                    <a:pt x="7" y="1"/>
                  </a:cubicBezTo>
                  <a:cubicBezTo>
                    <a:pt x="4" y="0"/>
                    <a:pt x="2" y="1"/>
                    <a:pt x="1" y="3"/>
                  </a:cubicBezTo>
                  <a:cubicBezTo>
                    <a:pt x="0" y="5"/>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sḷíďe"/>
            <p:cNvSpPr/>
            <p:nvPr/>
          </p:nvSpPr>
          <p:spPr bwMode="auto">
            <a:xfrm>
              <a:off x="6183314" y="2124075"/>
              <a:ext cx="98425" cy="33338"/>
            </a:xfrm>
            <a:custGeom>
              <a:avLst/>
              <a:gdLst>
                <a:gd name="T0" fmla="*/ 4 w 32"/>
                <a:gd name="T1" fmla="*/ 9 h 11"/>
                <a:gd name="T2" fmla="*/ 26 w 32"/>
                <a:gd name="T3" fmla="*/ 11 h 11"/>
                <a:gd name="T4" fmla="*/ 27 w 32"/>
                <a:gd name="T5" fmla="*/ 11 h 11"/>
                <a:gd name="T6" fmla="*/ 31 w 32"/>
                <a:gd name="T7" fmla="*/ 7 h 11"/>
                <a:gd name="T8" fmla="*/ 27 w 32"/>
                <a:gd name="T9" fmla="*/ 2 h 11"/>
                <a:gd name="T10" fmla="*/ 5 w 32"/>
                <a:gd name="T11" fmla="*/ 0 h 11"/>
                <a:gd name="T12" fmla="*/ 0 w 32"/>
                <a:gd name="T13" fmla="*/ 4 h 11"/>
                <a:gd name="T14" fmla="*/ 4 w 32"/>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4" y="9"/>
                  </a:moveTo>
                  <a:cubicBezTo>
                    <a:pt x="11" y="9"/>
                    <a:pt x="19" y="10"/>
                    <a:pt x="26" y="11"/>
                  </a:cubicBezTo>
                  <a:cubicBezTo>
                    <a:pt x="26" y="11"/>
                    <a:pt x="27" y="11"/>
                    <a:pt x="27" y="11"/>
                  </a:cubicBezTo>
                  <a:cubicBezTo>
                    <a:pt x="29" y="11"/>
                    <a:pt x="31" y="9"/>
                    <a:pt x="31" y="7"/>
                  </a:cubicBezTo>
                  <a:cubicBezTo>
                    <a:pt x="32" y="4"/>
                    <a:pt x="30" y="2"/>
                    <a:pt x="27" y="2"/>
                  </a:cubicBezTo>
                  <a:cubicBezTo>
                    <a:pt x="20" y="1"/>
                    <a:pt x="12" y="0"/>
                    <a:pt x="5" y="0"/>
                  </a:cubicBezTo>
                  <a:cubicBezTo>
                    <a:pt x="2" y="0"/>
                    <a:pt x="0"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îsliďè"/>
            <p:cNvSpPr/>
            <p:nvPr/>
          </p:nvSpPr>
          <p:spPr bwMode="auto">
            <a:xfrm>
              <a:off x="7304089" y="2532063"/>
              <a:ext cx="85725" cy="69850"/>
            </a:xfrm>
            <a:custGeom>
              <a:avLst/>
              <a:gdLst>
                <a:gd name="T0" fmla="*/ 2 w 28"/>
                <a:gd name="T1" fmla="*/ 9 h 23"/>
                <a:gd name="T2" fmla="*/ 20 w 28"/>
                <a:gd name="T3" fmla="*/ 22 h 23"/>
                <a:gd name="T4" fmla="*/ 23 w 28"/>
                <a:gd name="T5" fmla="*/ 23 h 23"/>
                <a:gd name="T6" fmla="*/ 26 w 28"/>
                <a:gd name="T7" fmla="*/ 21 h 23"/>
                <a:gd name="T8" fmla="*/ 26 w 28"/>
                <a:gd name="T9" fmla="*/ 15 h 23"/>
                <a:gd name="T10" fmla="*/ 8 w 28"/>
                <a:gd name="T11" fmla="*/ 1 h 23"/>
                <a:gd name="T12" fmla="*/ 1 w 28"/>
                <a:gd name="T13" fmla="*/ 2 h 23"/>
                <a:gd name="T14" fmla="*/ 2 w 28"/>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 y="9"/>
                  </a:moveTo>
                  <a:cubicBezTo>
                    <a:pt x="8" y="13"/>
                    <a:pt x="14" y="18"/>
                    <a:pt x="20" y="22"/>
                  </a:cubicBezTo>
                  <a:cubicBezTo>
                    <a:pt x="21" y="23"/>
                    <a:pt x="22" y="23"/>
                    <a:pt x="23" y="23"/>
                  </a:cubicBezTo>
                  <a:cubicBezTo>
                    <a:pt x="24" y="23"/>
                    <a:pt x="26" y="23"/>
                    <a:pt x="26" y="21"/>
                  </a:cubicBezTo>
                  <a:cubicBezTo>
                    <a:pt x="28" y="20"/>
                    <a:pt x="28" y="17"/>
                    <a:pt x="26" y="15"/>
                  </a:cubicBezTo>
                  <a:cubicBezTo>
                    <a:pt x="20" y="10"/>
                    <a:pt x="14" y="6"/>
                    <a:pt x="8" y="1"/>
                  </a:cubicBezTo>
                  <a:cubicBezTo>
                    <a:pt x="6" y="0"/>
                    <a:pt x="3" y="0"/>
                    <a:pt x="1" y="2"/>
                  </a:cubicBezTo>
                  <a:cubicBezTo>
                    <a:pt x="0" y="4"/>
                    <a:pt x="0" y="7"/>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îṩḷídé"/>
            <p:cNvSpPr/>
            <p:nvPr/>
          </p:nvSpPr>
          <p:spPr bwMode="auto">
            <a:xfrm>
              <a:off x="6446839" y="2157413"/>
              <a:ext cx="98425" cy="42863"/>
            </a:xfrm>
            <a:custGeom>
              <a:avLst/>
              <a:gdLst>
                <a:gd name="T0" fmla="*/ 4 w 32"/>
                <a:gd name="T1" fmla="*/ 9 h 14"/>
                <a:gd name="T2" fmla="*/ 26 w 32"/>
                <a:gd name="T3" fmla="*/ 14 h 14"/>
                <a:gd name="T4" fmla="*/ 27 w 32"/>
                <a:gd name="T5" fmla="*/ 14 h 14"/>
                <a:gd name="T6" fmla="*/ 32 w 32"/>
                <a:gd name="T7" fmla="*/ 10 h 14"/>
                <a:gd name="T8" fmla="*/ 28 w 32"/>
                <a:gd name="T9" fmla="*/ 5 h 14"/>
                <a:gd name="T10" fmla="*/ 6 w 32"/>
                <a:gd name="T11" fmla="*/ 0 h 14"/>
                <a:gd name="T12" fmla="*/ 1 w 32"/>
                <a:gd name="T13" fmla="*/ 4 h 14"/>
                <a:gd name="T14" fmla="*/ 4 w 32"/>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4" y="9"/>
                  </a:moveTo>
                  <a:cubicBezTo>
                    <a:pt x="12" y="11"/>
                    <a:pt x="19" y="12"/>
                    <a:pt x="26" y="14"/>
                  </a:cubicBezTo>
                  <a:cubicBezTo>
                    <a:pt x="26" y="14"/>
                    <a:pt x="27" y="14"/>
                    <a:pt x="27" y="14"/>
                  </a:cubicBezTo>
                  <a:cubicBezTo>
                    <a:pt x="29" y="14"/>
                    <a:pt x="31" y="12"/>
                    <a:pt x="32" y="10"/>
                  </a:cubicBezTo>
                  <a:cubicBezTo>
                    <a:pt x="32" y="8"/>
                    <a:pt x="31" y="5"/>
                    <a:pt x="28" y="5"/>
                  </a:cubicBezTo>
                  <a:cubicBezTo>
                    <a:pt x="21" y="3"/>
                    <a:pt x="13" y="2"/>
                    <a:pt x="6" y="0"/>
                  </a:cubicBezTo>
                  <a:cubicBezTo>
                    <a:pt x="4" y="0"/>
                    <a:pt x="1" y="1"/>
                    <a:pt x="1" y="4"/>
                  </a:cubicBezTo>
                  <a:cubicBezTo>
                    <a:pt x="0" y="6"/>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šḷîďé"/>
            <p:cNvSpPr/>
            <p:nvPr/>
          </p:nvSpPr>
          <p:spPr bwMode="auto">
            <a:xfrm>
              <a:off x="7192964" y="2455863"/>
              <a:ext cx="90488" cy="66675"/>
            </a:xfrm>
            <a:custGeom>
              <a:avLst/>
              <a:gdLst>
                <a:gd name="T0" fmla="*/ 2 w 29"/>
                <a:gd name="T1" fmla="*/ 9 h 22"/>
                <a:gd name="T2" fmla="*/ 21 w 29"/>
                <a:gd name="T3" fmla="*/ 21 h 22"/>
                <a:gd name="T4" fmla="*/ 24 w 29"/>
                <a:gd name="T5" fmla="*/ 22 h 22"/>
                <a:gd name="T6" fmla="*/ 27 w 29"/>
                <a:gd name="T7" fmla="*/ 20 h 22"/>
                <a:gd name="T8" fmla="*/ 26 w 29"/>
                <a:gd name="T9" fmla="*/ 14 h 22"/>
                <a:gd name="T10" fmla="*/ 7 w 29"/>
                <a:gd name="T11" fmla="*/ 1 h 22"/>
                <a:gd name="T12" fmla="*/ 1 w 29"/>
                <a:gd name="T13" fmla="*/ 3 h 22"/>
                <a:gd name="T14" fmla="*/ 2 w 29"/>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2" y="9"/>
                  </a:moveTo>
                  <a:cubicBezTo>
                    <a:pt x="9" y="13"/>
                    <a:pt x="15" y="17"/>
                    <a:pt x="21" y="21"/>
                  </a:cubicBezTo>
                  <a:cubicBezTo>
                    <a:pt x="22" y="22"/>
                    <a:pt x="23" y="22"/>
                    <a:pt x="24" y="22"/>
                  </a:cubicBezTo>
                  <a:cubicBezTo>
                    <a:pt x="25" y="22"/>
                    <a:pt x="26" y="22"/>
                    <a:pt x="27" y="20"/>
                  </a:cubicBezTo>
                  <a:cubicBezTo>
                    <a:pt x="29" y="18"/>
                    <a:pt x="28" y="15"/>
                    <a:pt x="26" y="14"/>
                  </a:cubicBezTo>
                  <a:cubicBezTo>
                    <a:pt x="20" y="10"/>
                    <a:pt x="14" y="5"/>
                    <a:pt x="7" y="1"/>
                  </a:cubicBezTo>
                  <a:cubicBezTo>
                    <a:pt x="5" y="0"/>
                    <a:pt x="2" y="1"/>
                    <a:pt x="1" y="3"/>
                  </a:cubicBezTo>
                  <a:cubicBezTo>
                    <a:pt x="0" y="5"/>
                    <a:pt x="0" y="8"/>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îSļïde"/>
            <p:cNvSpPr/>
            <p:nvPr/>
          </p:nvSpPr>
          <p:spPr bwMode="auto">
            <a:xfrm>
              <a:off x="6956426" y="2324100"/>
              <a:ext cx="95250" cy="60325"/>
            </a:xfrm>
            <a:custGeom>
              <a:avLst/>
              <a:gdLst>
                <a:gd name="T0" fmla="*/ 3 w 31"/>
                <a:gd name="T1" fmla="*/ 10 h 20"/>
                <a:gd name="T2" fmla="*/ 23 w 31"/>
                <a:gd name="T3" fmla="*/ 20 h 20"/>
                <a:gd name="T4" fmla="*/ 25 w 31"/>
                <a:gd name="T5" fmla="*/ 20 h 20"/>
                <a:gd name="T6" fmla="*/ 29 w 31"/>
                <a:gd name="T7" fmla="*/ 18 h 20"/>
                <a:gd name="T8" fmla="*/ 28 w 31"/>
                <a:gd name="T9" fmla="*/ 11 h 20"/>
                <a:gd name="T10" fmla="*/ 7 w 31"/>
                <a:gd name="T11" fmla="*/ 1 h 20"/>
                <a:gd name="T12" fmla="*/ 1 w 31"/>
                <a:gd name="T13" fmla="*/ 4 h 20"/>
                <a:gd name="T14" fmla="*/ 3 w 31"/>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 y="10"/>
                  </a:moveTo>
                  <a:cubicBezTo>
                    <a:pt x="10" y="13"/>
                    <a:pt x="17" y="16"/>
                    <a:pt x="23" y="20"/>
                  </a:cubicBezTo>
                  <a:cubicBezTo>
                    <a:pt x="24" y="20"/>
                    <a:pt x="25" y="20"/>
                    <a:pt x="25" y="20"/>
                  </a:cubicBezTo>
                  <a:cubicBezTo>
                    <a:pt x="27" y="20"/>
                    <a:pt x="29" y="19"/>
                    <a:pt x="29" y="18"/>
                  </a:cubicBezTo>
                  <a:cubicBezTo>
                    <a:pt x="31" y="15"/>
                    <a:pt x="30" y="13"/>
                    <a:pt x="28" y="11"/>
                  </a:cubicBezTo>
                  <a:cubicBezTo>
                    <a:pt x="21" y="8"/>
                    <a:pt x="14" y="5"/>
                    <a:pt x="7" y="1"/>
                  </a:cubicBezTo>
                  <a:cubicBezTo>
                    <a:pt x="5" y="0"/>
                    <a:pt x="2" y="1"/>
                    <a:pt x="1" y="4"/>
                  </a:cubicBezTo>
                  <a:cubicBezTo>
                    <a:pt x="0" y="6"/>
                    <a:pt x="1" y="9"/>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îśḻiďe"/>
            <p:cNvSpPr/>
            <p:nvPr/>
          </p:nvSpPr>
          <p:spPr bwMode="auto">
            <a:xfrm>
              <a:off x="7077076" y="2384425"/>
              <a:ext cx="92075" cy="65088"/>
            </a:xfrm>
            <a:custGeom>
              <a:avLst/>
              <a:gdLst>
                <a:gd name="T0" fmla="*/ 3 w 30"/>
                <a:gd name="T1" fmla="*/ 10 h 21"/>
                <a:gd name="T2" fmla="*/ 22 w 30"/>
                <a:gd name="T3" fmla="*/ 21 h 21"/>
                <a:gd name="T4" fmla="*/ 25 w 30"/>
                <a:gd name="T5" fmla="*/ 21 h 21"/>
                <a:gd name="T6" fmla="*/ 29 w 30"/>
                <a:gd name="T7" fmla="*/ 19 h 21"/>
                <a:gd name="T8" fmla="*/ 27 w 30"/>
                <a:gd name="T9" fmla="*/ 13 h 21"/>
                <a:gd name="T10" fmla="*/ 8 w 30"/>
                <a:gd name="T11" fmla="*/ 2 h 21"/>
                <a:gd name="T12" fmla="*/ 1 w 30"/>
                <a:gd name="T13" fmla="*/ 3 h 21"/>
                <a:gd name="T14" fmla="*/ 3 w 3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1">
                  <a:moveTo>
                    <a:pt x="3" y="10"/>
                  </a:moveTo>
                  <a:cubicBezTo>
                    <a:pt x="9" y="13"/>
                    <a:pt x="16" y="17"/>
                    <a:pt x="22" y="21"/>
                  </a:cubicBezTo>
                  <a:cubicBezTo>
                    <a:pt x="23" y="21"/>
                    <a:pt x="24" y="21"/>
                    <a:pt x="25" y="21"/>
                  </a:cubicBezTo>
                  <a:cubicBezTo>
                    <a:pt x="26" y="21"/>
                    <a:pt x="28" y="21"/>
                    <a:pt x="29" y="19"/>
                  </a:cubicBezTo>
                  <a:cubicBezTo>
                    <a:pt x="30" y="17"/>
                    <a:pt x="29" y="14"/>
                    <a:pt x="27" y="13"/>
                  </a:cubicBezTo>
                  <a:cubicBezTo>
                    <a:pt x="21" y="9"/>
                    <a:pt x="14" y="5"/>
                    <a:pt x="8" y="2"/>
                  </a:cubicBezTo>
                  <a:cubicBezTo>
                    <a:pt x="5" y="0"/>
                    <a:pt x="3" y="1"/>
                    <a:pt x="1" y="3"/>
                  </a:cubicBezTo>
                  <a:cubicBezTo>
                    <a:pt x="0" y="6"/>
                    <a:pt x="1" y="8"/>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Sḻïḑè"/>
            <p:cNvSpPr/>
            <p:nvPr/>
          </p:nvSpPr>
          <p:spPr bwMode="auto">
            <a:xfrm>
              <a:off x="6580189" y="2185988"/>
              <a:ext cx="98425" cy="47625"/>
            </a:xfrm>
            <a:custGeom>
              <a:avLst/>
              <a:gdLst>
                <a:gd name="T0" fmla="*/ 4 w 32"/>
                <a:gd name="T1" fmla="*/ 10 h 16"/>
                <a:gd name="T2" fmla="*/ 25 w 32"/>
                <a:gd name="T3" fmla="*/ 16 h 16"/>
                <a:gd name="T4" fmla="*/ 26 w 32"/>
                <a:gd name="T5" fmla="*/ 16 h 16"/>
                <a:gd name="T6" fmla="*/ 31 w 32"/>
                <a:gd name="T7" fmla="*/ 13 h 16"/>
                <a:gd name="T8" fmla="*/ 28 w 32"/>
                <a:gd name="T9" fmla="*/ 7 h 16"/>
                <a:gd name="T10" fmla="*/ 6 w 32"/>
                <a:gd name="T11" fmla="*/ 1 h 16"/>
                <a:gd name="T12" fmla="*/ 0 w 32"/>
                <a:gd name="T13" fmla="*/ 4 h 16"/>
                <a:gd name="T14" fmla="*/ 4 w 32"/>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4" y="10"/>
                  </a:moveTo>
                  <a:cubicBezTo>
                    <a:pt x="11" y="12"/>
                    <a:pt x="18" y="14"/>
                    <a:pt x="25" y="16"/>
                  </a:cubicBezTo>
                  <a:cubicBezTo>
                    <a:pt x="26" y="16"/>
                    <a:pt x="26" y="16"/>
                    <a:pt x="26" y="16"/>
                  </a:cubicBezTo>
                  <a:cubicBezTo>
                    <a:pt x="28" y="16"/>
                    <a:pt x="30" y="15"/>
                    <a:pt x="31" y="13"/>
                  </a:cubicBezTo>
                  <a:cubicBezTo>
                    <a:pt x="32" y="10"/>
                    <a:pt x="30" y="8"/>
                    <a:pt x="28" y="7"/>
                  </a:cubicBezTo>
                  <a:cubicBezTo>
                    <a:pt x="21" y="5"/>
                    <a:pt x="13" y="3"/>
                    <a:pt x="6" y="1"/>
                  </a:cubicBezTo>
                  <a:cubicBezTo>
                    <a:pt x="4" y="0"/>
                    <a:pt x="1" y="2"/>
                    <a:pt x="0" y="4"/>
                  </a:cubicBezTo>
                  <a:cubicBezTo>
                    <a:pt x="0" y="7"/>
                    <a:pt x="1" y="9"/>
                    <a:pt x="4"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ŝḷîḓè"/>
            <p:cNvSpPr/>
            <p:nvPr/>
          </p:nvSpPr>
          <p:spPr bwMode="auto">
            <a:xfrm>
              <a:off x="7997826" y="5040313"/>
              <a:ext cx="58738" cy="92075"/>
            </a:xfrm>
            <a:custGeom>
              <a:avLst/>
              <a:gdLst>
                <a:gd name="T0" fmla="*/ 10 w 19"/>
                <a:gd name="T1" fmla="*/ 3 h 30"/>
                <a:gd name="T2" fmla="*/ 1 w 19"/>
                <a:gd name="T3" fmla="*/ 24 h 30"/>
                <a:gd name="T4" fmla="*/ 4 w 19"/>
                <a:gd name="T5" fmla="*/ 30 h 30"/>
                <a:gd name="T6" fmla="*/ 5 w 19"/>
                <a:gd name="T7" fmla="*/ 30 h 30"/>
                <a:gd name="T8" fmla="*/ 10 w 19"/>
                <a:gd name="T9" fmla="*/ 27 h 30"/>
                <a:gd name="T10" fmla="*/ 18 w 19"/>
                <a:gd name="T11" fmla="*/ 7 h 30"/>
                <a:gd name="T12" fmla="*/ 16 w 19"/>
                <a:gd name="T13" fmla="*/ 1 h 30"/>
                <a:gd name="T14" fmla="*/ 10 w 19"/>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0" y="3"/>
                  </a:moveTo>
                  <a:cubicBezTo>
                    <a:pt x="7" y="10"/>
                    <a:pt x="4" y="17"/>
                    <a:pt x="1" y="24"/>
                  </a:cubicBezTo>
                  <a:cubicBezTo>
                    <a:pt x="0" y="26"/>
                    <a:pt x="1" y="29"/>
                    <a:pt x="4" y="30"/>
                  </a:cubicBezTo>
                  <a:cubicBezTo>
                    <a:pt x="4" y="30"/>
                    <a:pt x="5" y="30"/>
                    <a:pt x="5" y="30"/>
                  </a:cubicBezTo>
                  <a:cubicBezTo>
                    <a:pt x="7" y="30"/>
                    <a:pt x="9" y="29"/>
                    <a:pt x="10" y="27"/>
                  </a:cubicBezTo>
                  <a:cubicBezTo>
                    <a:pt x="13" y="21"/>
                    <a:pt x="15" y="14"/>
                    <a:pt x="18" y="7"/>
                  </a:cubicBezTo>
                  <a:cubicBezTo>
                    <a:pt x="19" y="4"/>
                    <a:pt x="18" y="2"/>
                    <a:pt x="16" y="1"/>
                  </a:cubicBezTo>
                  <a:cubicBezTo>
                    <a:pt x="13" y="0"/>
                    <a:pt x="11" y="1"/>
                    <a:pt x="10"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şľîďê"/>
            <p:cNvSpPr/>
            <p:nvPr/>
          </p:nvSpPr>
          <p:spPr bwMode="auto">
            <a:xfrm>
              <a:off x="8047039" y="4911725"/>
              <a:ext cx="55563" cy="95250"/>
            </a:xfrm>
            <a:custGeom>
              <a:avLst/>
              <a:gdLst>
                <a:gd name="T0" fmla="*/ 9 w 18"/>
                <a:gd name="T1" fmla="*/ 4 h 31"/>
                <a:gd name="T2" fmla="*/ 1 w 18"/>
                <a:gd name="T3" fmla="*/ 25 h 31"/>
                <a:gd name="T4" fmla="*/ 4 w 18"/>
                <a:gd name="T5" fmla="*/ 31 h 31"/>
                <a:gd name="T6" fmla="*/ 6 w 18"/>
                <a:gd name="T7" fmla="*/ 31 h 31"/>
                <a:gd name="T8" fmla="*/ 10 w 18"/>
                <a:gd name="T9" fmla="*/ 28 h 31"/>
                <a:gd name="T10" fmla="*/ 17 w 18"/>
                <a:gd name="T11" fmla="*/ 7 h 31"/>
                <a:gd name="T12" fmla="*/ 14 w 18"/>
                <a:gd name="T13" fmla="*/ 1 h 31"/>
                <a:gd name="T14" fmla="*/ 9 w 18"/>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4"/>
                  </a:moveTo>
                  <a:cubicBezTo>
                    <a:pt x="6" y="11"/>
                    <a:pt x="4" y="18"/>
                    <a:pt x="1" y="25"/>
                  </a:cubicBezTo>
                  <a:cubicBezTo>
                    <a:pt x="0" y="28"/>
                    <a:pt x="2" y="30"/>
                    <a:pt x="4" y="31"/>
                  </a:cubicBezTo>
                  <a:cubicBezTo>
                    <a:pt x="5" y="31"/>
                    <a:pt x="5" y="31"/>
                    <a:pt x="6" y="31"/>
                  </a:cubicBezTo>
                  <a:cubicBezTo>
                    <a:pt x="7" y="31"/>
                    <a:pt x="9" y="30"/>
                    <a:pt x="10" y="28"/>
                  </a:cubicBezTo>
                  <a:cubicBezTo>
                    <a:pt x="12" y="21"/>
                    <a:pt x="15" y="14"/>
                    <a:pt x="17" y="7"/>
                  </a:cubicBezTo>
                  <a:cubicBezTo>
                    <a:pt x="18" y="5"/>
                    <a:pt x="17" y="2"/>
                    <a:pt x="14" y="1"/>
                  </a:cubicBezTo>
                  <a:cubicBezTo>
                    <a:pt x="12" y="0"/>
                    <a:pt x="9" y="2"/>
                    <a:pt x="9"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îšliďê"/>
            <p:cNvSpPr/>
            <p:nvPr/>
          </p:nvSpPr>
          <p:spPr bwMode="auto">
            <a:xfrm>
              <a:off x="7939089" y="5164138"/>
              <a:ext cx="65088" cy="90488"/>
            </a:xfrm>
            <a:custGeom>
              <a:avLst/>
              <a:gdLst>
                <a:gd name="T0" fmla="*/ 17 w 21"/>
                <a:gd name="T1" fmla="*/ 1 h 30"/>
                <a:gd name="T2" fmla="*/ 11 w 21"/>
                <a:gd name="T3" fmla="*/ 3 h 30"/>
                <a:gd name="T4" fmla="*/ 2 w 21"/>
                <a:gd name="T5" fmla="*/ 23 h 30"/>
                <a:gd name="T6" fmla="*/ 4 w 21"/>
                <a:gd name="T7" fmla="*/ 29 h 30"/>
                <a:gd name="T8" fmla="*/ 6 w 21"/>
                <a:gd name="T9" fmla="*/ 30 h 30"/>
                <a:gd name="T10" fmla="*/ 10 w 21"/>
                <a:gd name="T11" fmla="*/ 27 h 30"/>
                <a:gd name="T12" fmla="*/ 20 w 21"/>
                <a:gd name="T13" fmla="*/ 7 h 30"/>
                <a:gd name="T14" fmla="*/ 17 w 21"/>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7" y="1"/>
                  </a:moveTo>
                  <a:cubicBezTo>
                    <a:pt x="15" y="0"/>
                    <a:pt x="12" y="1"/>
                    <a:pt x="11" y="3"/>
                  </a:cubicBezTo>
                  <a:cubicBezTo>
                    <a:pt x="8" y="10"/>
                    <a:pt x="5" y="17"/>
                    <a:pt x="2" y="23"/>
                  </a:cubicBezTo>
                  <a:cubicBezTo>
                    <a:pt x="0" y="25"/>
                    <a:pt x="1" y="28"/>
                    <a:pt x="4" y="29"/>
                  </a:cubicBezTo>
                  <a:cubicBezTo>
                    <a:pt x="4" y="30"/>
                    <a:pt x="5" y="30"/>
                    <a:pt x="6" y="30"/>
                  </a:cubicBezTo>
                  <a:cubicBezTo>
                    <a:pt x="7" y="30"/>
                    <a:pt x="9" y="29"/>
                    <a:pt x="10" y="27"/>
                  </a:cubicBezTo>
                  <a:cubicBezTo>
                    <a:pt x="13" y="21"/>
                    <a:pt x="16" y="14"/>
                    <a:pt x="20" y="7"/>
                  </a:cubicBezTo>
                  <a:cubicBezTo>
                    <a:pt x="21" y="5"/>
                    <a:pt x="20" y="2"/>
                    <a:pt x="17"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îš1iḑé"/>
            <p:cNvSpPr/>
            <p:nvPr/>
          </p:nvSpPr>
          <p:spPr bwMode="auto">
            <a:xfrm>
              <a:off x="8175626" y="4256088"/>
              <a:ext cx="28575" cy="95250"/>
            </a:xfrm>
            <a:custGeom>
              <a:avLst/>
              <a:gdLst>
                <a:gd name="T0" fmla="*/ 5 w 9"/>
                <a:gd name="T1" fmla="*/ 0 h 31"/>
                <a:gd name="T2" fmla="*/ 0 w 9"/>
                <a:gd name="T3" fmla="*/ 4 h 31"/>
                <a:gd name="T4" fmla="*/ 0 w 9"/>
                <a:gd name="T5" fmla="*/ 26 h 31"/>
                <a:gd name="T6" fmla="*/ 4 w 9"/>
                <a:gd name="T7" fmla="*/ 31 h 31"/>
                <a:gd name="T8" fmla="*/ 5 w 9"/>
                <a:gd name="T9" fmla="*/ 31 h 31"/>
                <a:gd name="T10" fmla="*/ 9 w 9"/>
                <a:gd name="T11" fmla="*/ 27 h 31"/>
                <a:gd name="T12" fmla="*/ 9 w 9"/>
                <a:gd name="T13" fmla="*/ 4 h 31"/>
                <a:gd name="T14" fmla="*/ 5 w 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1">
                  <a:moveTo>
                    <a:pt x="5" y="0"/>
                  </a:moveTo>
                  <a:cubicBezTo>
                    <a:pt x="2" y="0"/>
                    <a:pt x="0" y="2"/>
                    <a:pt x="0" y="4"/>
                  </a:cubicBezTo>
                  <a:cubicBezTo>
                    <a:pt x="0" y="12"/>
                    <a:pt x="0" y="19"/>
                    <a:pt x="0" y="26"/>
                  </a:cubicBezTo>
                  <a:cubicBezTo>
                    <a:pt x="0" y="29"/>
                    <a:pt x="2" y="31"/>
                    <a:pt x="4" y="31"/>
                  </a:cubicBezTo>
                  <a:cubicBezTo>
                    <a:pt x="4" y="31"/>
                    <a:pt x="4" y="31"/>
                    <a:pt x="5" y="31"/>
                  </a:cubicBezTo>
                  <a:cubicBezTo>
                    <a:pt x="7" y="31"/>
                    <a:pt x="9" y="29"/>
                    <a:pt x="9" y="27"/>
                  </a:cubicBezTo>
                  <a:cubicBezTo>
                    <a:pt x="9" y="19"/>
                    <a:pt x="9" y="12"/>
                    <a:pt x="9" y="4"/>
                  </a:cubicBezTo>
                  <a:cubicBezTo>
                    <a:pt x="9" y="2"/>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íŝļîḍe"/>
            <p:cNvSpPr/>
            <p:nvPr/>
          </p:nvSpPr>
          <p:spPr bwMode="auto">
            <a:xfrm>
              <a:off x="8089901" y="4783138"/>
              <a:ext cx="49213" cy="98425"/>
            </a:xfrm>
            <a:custGeom>
              <a:avLst/>
              <a:gdLst>
                <a:gd name="T0" fmla="*/ 7 w 16"/>
                <a:gd name="T1" fmla="*/ 4 h 32"/>
                <a:gd name="T2" fmla="*/ 1 w 16"/>
                <a:gd name="T3" fmla="*/ 26 h 32"/>
                <a:gd name="T4" fmla="*/ 4 w 16"/>
                <a:gd name="T5" fmla="*/ 32 h 32"/>
                <a:gd name="T6" fmla="*/ 5 w 16"/>
                <a:gd name="T7" fmla="*/ 32 h 32"/>
                <a:gd name="T8" fmla="*/ 10 w 16"/>
                <a:gd name="T9" fmla="*/ 28 h 32"/>
                <a:gd name="T10" fmla="*/ 16 w 16"/>
                <a:gd name="T11" fmla="*/ 7 h 32"/>
                <a:gd name="T12" fmla="*/ 12 w 16"/>
                <a:gd name="T13" fmla="*/ 1 h 32"/>
                <a:gd name="T14" fmla="*/ 7 w 16"/>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2">
                  <a:moveTo>
                    <a:pt x="7" y="4"/>
                  </a:moveTo>
                  <a:cubicBezTo>
                    <a:pt x="5" y="12"/>
                    <a:pt x="3" y="19"/>
                    <a:pt x="1" y="26"/>
                  </a:cubicBezTo>
                  <a:cubicBezTo>
                    <a:pt x="0" y="28"/>
                    <a:pt x="1" y="31"/>
                    <a:pt x="4" y="32"/>
                  </a:cubicBezTo>
                  <a:cubicBezTo>
                    <a:pt x="4" y="32"/>
                    <a:pt x="5" y="32"/>
                    <a:pt x="5" y="32"/>
                  </a:cubicBezTo>
                  <a:cubicBezTo>
                    <a:pt x="7" y="32"/>
                    <a:pt x="9" y="30"/>
                    <a:pt x="10" y="28"/>
                  </a:cubicBezTo>
                  <a:cubicBezTo>
                    <a:pt x="12" y="21"/>
                    <a:pt x="14" y="14"/>
                    <a:pt x="16" y="7"/>
                  </a:cubicBezTo>
                  <a:cubicBezTo>
                    <a:pt x="16" y="4"/>
                    <a:pt x="15" y="2"/>
                    <a:pt x="12" y="1"/>
                  </a:cubicBezTo>
                  <a:cubicBezTo>
                    <a:pt x="10" y="0"/>
                    <a:pt x="7" y="2"/>
                    <a:pt x="7"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îṣlíďe"/>
            <p:cNvSpPr/>
            <p:nvPr/>
          </p:nvSpPr>
          <p:spPr bwMode="auto">
            <a:xfrm>
              <a:off x="7875589" y="5283200"/>
              <a:ext cx="66675" cy="88900"/>
            </a:xfrm>
            <a:custGeom>
              <a:avLst/>
              <a:gdLst>
                <a:gd name="T0" fmla="*/ 1 w 22"/>
                <a:gd name="T1" fmla="*/ 22 h 29"/>
                <a:gd name="T2" fmla="*/ 3 w 22"/>
                <a:gd name="T3" fmla="*/ 29 h 29"/>
                <a:gd name="T4" fmla="*/ 5 w 22"/>
                <a:gd name="T5" fmla="*/ 29 h 29"/>
                <a:gd name="T6" fmla="*/ 9 w 22"/>
                <a:gd name="T7" fmla="*/ 27 h 29"/>
                <a:gd name="T8" fmla="*/ 21 w 22"/>
                <a:gd name="T9" fmla="*/ 7 h 29"/>
                <a:gd name="T10" fmla="*/ 19 w 22"/>
                <a:gd name="T11" fmla="*/ 1 h 29"/>
                <a:gd name="T12" fmla="*/ 13 w 22"/>
                <a:gd name="T13" fmla="*/ 3 h 29"/>
                <a:gd name="T14" fmla="*/ 1 w 22"/>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 y="22"/>
                  </a:moveTo>
                  <a:cubicBezTo>
                    <a:pt x="0" y="25"/>
                    <a:pt x="1" y="27"/>
                    <a:pt x="3" y="29"/>
                  </a:cubicBezTo>
                  <a:cubicBezTo>
                    <a:pt x="4" y="29"/>
                    <a:pt x="5" y="29"/>
                    <a:pt x="5" y="29"/>
                  </a:cubicBezTo>
                  <a:cubicBezTo>
                    <a:pt x="7" y="29"/>
                    <a:pt x="8" y="28"/>
                    <a:pt x="9" y="27"/>
                  </a:cubicBezTo>
                  <a:cubicBezTo>
                    <a:pt x="13" y="21"/>
                    <a:pt x="17" y="14"/>
                    <a:pt x="21" y="7"/>
                  </a:cubicBezTo>
                  <a:cubicBezTo>
                    <a:pt x="22" y="5"/>
                    <a:pt x="21" y="2"/>
                    <a:pt x="19" y="1"/>
                  </a:cubicBezTo>
                  <a:cubicBezTo>
                    <a:pt x="17" y="0"/>
                    <a:pt x="14" y="1"/>
                    <a:pt x="13" y="3"/>
                  </a:cubicBezTo>
                  <a:cubicBezTo>
                    <a:pt x="9" y="9"/>
                    <a:pt x="5" y="16"/>
                    <a:pt x="1" y="2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ïṧľiḓe"/>
            <p:cNvSpPr/>
            <p:nvPr/>
          </p:nvSpPr>
          <p:spPr bwMode="auto">
            <a:xfrm>
              <a:off x="8166101" y="4387850"/>
              <a:ext cx="34925" cy="98425"/>
            </a:xfrm>
            <a:custGeom>
              <a:avLst/>
              <a:gdLst>
                <a:gd name="T0" fmla="*/ 5 w 11"/>
                <a:gd name="T1" fmla="*/ 32 h 32"/>
                <a:gd name="T2" fmla="*/ 9 w 11"/>
                <a:gd name="T3" fmla="*/ 28 h 32"/>
                <a:gd name="T4" fmla="*/ 11 w 11"/>
                <a:gd name="T5" fmla="*/ 5 h 32"/>
                <a:gd name="T6" fmla="*/ 7 w 11"/>
                <a:gd name="T7" fmla="*/ 0 h 32"/>
                <a:gd name="T8" fmla="*/ 2 w 11"/>
                <a:gd name="T9" fmla="*/ 5 h 32"/>
                <a:gd name="T10" fmla="*/ 0 w 11"/>
                <a:gd name="T11" fmla="*/ 27 h 32"/>
                <a:gd name="T12" fmla="*/ 4 w 11"/>
                <a:gd name="T13" fmla="*/ 32 h 32"/>
                <a:gd name="T14" fmla="*/ 5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5" y="32"/>
                  </a:moveTo>
                  <a:cubicBezTo>
                    <a:pt x="7" y="32"/>
                    <a:pt x="9" y="30"/>
                    <a:pt x="9" y="28"/>
                  </a:cubicBezTo>
                  <a:cubicBezTo>
                    <a:pt x="10" y="20"/>
                    <a:pt x="11" y="13"/>
                    <a:pt x="11" y="5"/>
                  </a:cubicBezTo>
                  <a:cubicBezTo>
                    <a:pt x="11" y="3"/>
                    <a:pt x="9" y="1"/>
                    <a:pt x="7" y="0"/>
                  </a:cubicBezTo>
                  <a:cubicBezTo>
                    <a:pt x="4" y="0"/>
                    <a:pt x="2" y="2"/>
                    <a:pt x="2" y="5"/>
                  </a:cubicBezTo>
                  <a:cubicBezTo>
                    <a:pt x="1" y="12"/>
                    <a:pt x="1" y="19"/>
                    <a:pt x="0" y="27"/>
                  </a:cubicBezTo>
                  <a:cubicBezTo>
                    <a:pt x="0" y="29"/>
                    <a:pt x="2" y="32"/>
                    <a:pt x="4" y="32"/>
                  </a:cubicBezTo>
                  <a:cubicBezTo>
                    <a:pt x="4" y="32"/>
                    <a:pt x="5" y="32"/>
                    <a:pt x="5"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ïşľiḋe"/>
            <p:cNvSpPr/>
            <p:nvPr/>
          </p:nvSpPr>
          <p:spPr bwMode="auto">
            <a:xfrm>
              <a:off x="8123239" y="4654550"/>
              <a:ext cx="46038" cy="95250"/>
            </a:xfrm>
            <a:custGeom>
              <a:avLst/>
              <a:gdLst>
                <a:gd name="T0" fmla="*/ 5 w 15"/>
                <a:gd name="T1" fmla="*/ 4 h 31"/>
                <a:gd name="T2" fmla="*/ 1 w 15"/>
                <a:gd name="T3" fmla="*/ 26 h 31"/>
                <a:gd name="T4" fmla="*/ 4 w 15"/>
                <a:gd name="T5" fmla="*/ 31 h 31"/>
                <a:gd name="T6" fmla="*/ 5 w 15"/>
                <a:gd name="T7" fmla="*/ 31 h 31"/>
                <a:gd name="T8" fmla="*/ 10 w 15"/>
                <a:gd name="T9" fmla="*/ 28 h 31"/>
                <a:gd name="T10" fmla="*/ 14 w 15"/>
                <a:gd name="T11" fmla="*/ 6 h 31"/>
                <a:gd name="T12" fmla="*/ 10 w 15"/>
                <a:gd name="T13" fmla="*/ 0 h 31"/>
                <a:gd name="T14" fmla="*/ 5 w 15"/>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5" y="4"/>
                  </a:moveTo>
                  <a:cubicBezTo>
                    <a:pt x="4" y="11"/>
                    <a:pt x="2" y="19"/>
                    <a:pt x="1" y="26"/>
                  </a:cubicBezTo>
                  <a:cubicBezTo>
                    <a:pt x="0" y="28"/>
                    <a:pt x="2" y="31"/>
                    <a:pt x="4" y="31"/>
                  </a:cubicBezTo>
                  <a:cubicBezTo>
                    <a:pt x="4" y="31"/>
                    <a:pt x="5" y="31"/>
                    <a:pt x="5" y="31"/>
                  </a:cubicBezTo>
                  <a:cubicBezTo>
                    <a:pt x="7" y="31"/>
                    <a:pt x="9" y="30"/>
                    <a:pt x="10" y="28"/>
                  </a:cubicBezTo>
                  <a:cubicBezTo>
                    <a:pt x="11" y="20"/>
                    <a:pt x="13" y="13"/>
                    <a:pt x="14" y="6"/>
                  </a:cubicBezTo>
                  <a:cubicBezTo>
                    <a:pt x="15" y="3"/>
                    <a:pt x="13" y="1"/>
                    <a:pt x="10" y="0"/>
                  </a:cubicBezTo>
                  <a:cubicBezTo>
                    <a:pt x="8" y="0"/>
                    <a:pt x="6" y="1"/>
                    <a:pt x="5"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ïš1ïḋê"/>
            <p:cNvSpPr/>
            <p:nvPr/>
          </p:nvSpPr>
          <p:spPr bwMode="auto">
            <a:xfrm>
              <a:off x="8148639" y="4522788"/>
              <a:ext cx="39688" cy="95250"/>
            </a:xfrm>
            <a:custGeom>
              <a:avLst/>
              <a:gdLst>
                <a:gd name="T0" fmla="*/ 4 w 13"/>
                <a:gd name="T1" fmla="*/ 4 h 31"/>
                <a:gd name="T2" fmla="*/ 1 w 13"/>
                <a:gd name="T3" fmla="*/ 26 h 31"/>
                <a:gd name="T4" fmla="*/ 5 w 13"/>
                <a:gd name="T5" fmla="*/ 31 h 31"/>
                <a:gd name="T6" fmla="*/ 5 w 13"/>
                <a:gd name="T7" fmla="*/ 31 h 31"/>
                <a:gd name="T8" fmla="*/ 10 w 13"/>
                <a:gd name="T9" fmla="*/ 27 h 31"/>
                <a:gd name="T10" fmla="*/ 13 w 13"/>
                <a:gd name="T11" fmla="*/ 5 h 31"/>
                <a:gd name="T12" fmla="*/ 9 w 13"/>
                <a:gd name="T13" fmla="*/ 0 h 31"/>
                <a:gd name="T14" fmla="*/ 4 w 13"/>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4"/>
                  </a:moveTo>
                  <a:cubicBezTo>
                    <a:pt x="3" y="11"/>
                    <a:pt x="2" y="19"/>
                    <a:pt x="1" y="26"/>
                  </a:cubicBezTo>
                  <a:cubicBezTo>
                    <a:pt x="0" y="28"/>
                    <a:pt x="2" y="31"/>
                    <a:pt x="5" y="31"/>
                  </a:cubicBezTo>
                  <a:cubicBezTo>
                    <a:pt x="5" y="31"/>
                    <a:pt x="5" y="31"/>
                    <a:pt x="5" y="31"/>
                  </a:cubicBezTo>
                  <a:cubicBezTo>
                    <a:pt x="8" y="31"/>
                    <a:pt x="9" y="30"/>
                    <a:pt x="10" y="27"/>
                  </a:cubicBezTo>
                  <a:cubicBezTo>
                    <a:pt x="11" y="20"/>
                    <a:pt x="12" y="13"/>
                    <a:pt x="13" y="5"/>
                  </a:cubicBezTo>
                  <a:cubicBezTo>
                    <a:pt x="13" y="3"/>
                    <a:pt x="12" y="0"/>
                    <a:pt x="9" y="0"/>
                  </a:cubicBezTo>
                  <a:cubicBezTo>
                    <a:pt x="6" y="0"/>
                    <a:pt x="4" y="1"/>
                    <a:pt x="4"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íṣliḍê"/>
            <p:cNvSpPr/>
            <p:nvPr/>
          </p:nvSpPr>
          <p:spPr bwMode="auto">
            <a:xfrm>
              <a:off x="7977189" y="3354388"/>
              <a:ext cx="60325" cy="92075"/>
            </a:xfrm>
            <a:custGeom>
              <a:avLst/>
              <a:gdLst>
                <a:gd name="T0" fmla="*/ 10 w 20"/>
                <a:gd name="T1" fmla="*/ 27 h 30"/>
                <a:gd name="T2" fmla="*/ 14 w 20"/>
                <a:gd name="T3" fmla="*/ 30 h 30"/>
                <a:gd name="T4" fmla="*/ 16 w 20"/>
                <a:gd name="T5" fmla="*/ 30 h 30"/>
                <a:gd name="T6" fmla="*/ 19 w 20"/>
                <a:gd name="T7" fmla="*/ 24 h 30"/>
                <a:gd name="T8" fmla="*/ 10 w 20"/>
                <a:gd name="T9" fmla="*/ 3 h 30"/>
                <a:gd name="T10" fmla="*/ 3 w 20"/>
                <a:gd name="T11" fmla="*/ 1 h 30"/>
                <a:gd name="T12" fmla="*/ 1 w 20"/>
                <a:gd name="T13" fmla="*/ 7 h 30"/>
                <a:gd name="T14" fmla="*/ 10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0" y="27"/>
                  </a:moveTo>
                  <a:cubicBezTo>
                    <a:pt x="11" y="29"/>
                    <a:pt x="13" y="30"/>
                    <a:pt x="14" y="30"/>
                  </a:cubicBezTo>
                  <a:cubicBezTo>
                    <a:pt x="15" y="30"/>
                    <a:pt x="16" y="30"/>
                    <a:pt x="16" y="30"/>
                  </a:cubicBezTo>
                  <a:cubicBezTo>
                    <a:pt x="19" y="29"/>
                    <a:pt x="20" y="26"/>
                    <a:pt x="19" y="24"/>
                  </a:cubicBezTo>
                  <a:cubicBezTo>
                    <a:pt x="16" y="17"/>
                    <a:pt x="13" y="10"/>
                    <a:pt x="10" y="3"/>
                  </a:cubicBezTo>
                  <a:cubicBezTo>
                    <a:pt x="8" y="1"/>
                    <a:pt x="6" y="0"/>
                    <a:pt x="3" y="1"/>
                  </a:cubicBezTo>
                  <a:cubicBezTo>
                    <a:pt x="1" y="2"/>
                    <a:pt x="0" y="5"/>
                    <a:pt x="1" y="7"/>
                  </a:cubicBezTo>
                  <a:cubicBezTo>
                    <a:pt x="4" y="14"/>
                    <a:pt x="7" y="21"/>
                    <a:pt x="10"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ïśļídè"/>
            <p:cNvSpPr/>
            <p:nvPr/>
          </p:nvSpPr>
          <p:spPr bwMode="auto">
            <a:xfrm>
              <a:off x="8027989" y="3476625"/>
              <a:ext cx="55563" cy="95250"/>
            </a:xfrm>
            <a:custGeom>
              <a:avLst/>
              <a:gdLst>
                <a:gd name="T0" fmla="*/ 1 w 18"/>
                <a:gd name="T1" fmla="*/ 7 h 31"/>
                <a:gd name="T2" fmla="*/ 9 w 18"/>
                <a:gd name="T3" fmla="*/ 28 h 31"/>
                <a:gd name="T4" fmla="*/ 13 w 18"/>
                <a:gd name="T5" fmla="*/ 31 h 31"/>
                <a:gd name="T6" fmla="*/ 15 w 18"/>
                <a:gd name="T7" fmla="*/ 31 h 31"/>
                <a:gd name="T8" fmla="*/ 18 w 18"/>
                <a:gd name="T9" fmla="*/ 25 h 31"/>
                <a:gd name="T10" fmla="*/ 10 w 18"/>
                <a:gd name="T11" fmla="*/ 4 h 31"/>
                <a:gd name="T12" fmla="*/ 4 w 18"/>
                <a:gd name="T13" fmla="*/ 1 h 31"/>
                <a:gd name="T14" fmla="*/ 1 w 18"/>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1" y="7"/>
                  </a:moveTo>
                  <a:cubicBezTo>
                    <a:pt x="4" y="14"/>
                    <a:pt x="7" y="21"/>
                    <a:pt x="9" y="28"/>
                  </a:cubicBezTo>
                  <a:cubicBezTo>
                    <a:pt x="10" y="30"/>
                    <a:pt x="11" y="31"/>
                    <a:pt x="13" y="31"/>
                  </a:cubicBezTo>
                  <a:cubicBezTo>
                    <a:pt x="14" y="31"/>
                    <a:pt x="14" y="31"/>
                    <a:pt x="15" y="31"/>
                  </a:cubicBezTo>
                  <a:cubicBezTo>
                    <a:pt x="17" y="30"/>
                    <a:pt x="18" y="27"/>
                    <a:pt x="18" y="25"/>
                  </a:cubicBezTo>
                  <a:cubicBezTo>
                    <a:pt x="15" y="18"/>
                    <a:pt x="13" y="11"/>
                    <a:pt x="10" y="4"/>
                  </a:cubicBezTo>
                  <a:cubicBezTo>
                    <a:pt x="9" y="1"/>
                    <a:pt x="6" y="0"/>
                    <a:pt x="4" y="1"/>
                  </a:cubicBezTo>
                  <a:cubicBezTo>
                    <a:pt x="2"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îṡ1ïde"/>
            <p:cNvSpPr/>
            <p:nvPr/>
          </p:nvSpPr>
          <p:spPr bwMode="auto">
            <a:xfrm>
              <a:off x="7918451" y="3233738"/>
              <a:ext cx="61913" cy="92075"/>
            </a:xfrm>
            <a:custGeom>
              <a:avLst/>
              <a:gdLst>
                <a:gd name="T0" fmla="*/ 11 w 20"/>
                <a:gd name="T1" fmla="*/ 27 h 30"/>
                <a:gd name="T2" fmla="*/ 15 w 20"/>
                <a:gd name="T3" fmla="*/ 30 h 30"/>
                <a:gd name="T4" fmla="*/ 17 w 20"/>
                <a:gd name="T5" fmla="*/ 29 h 30"/>
                <a:gd name="T6" fmla="*/ 19 w 20"/>
                <a:gd name="T7" fmla="*/ 23 h 30"/>
                <a:gd name="T8" fmla="*/ 9 w 20"/>
                <a:gd name="T9" fmla="*/ 3 h 30"/>
                <a:gd name="T10" fmla="*/ 3 w 20"/>
                <a:gd name="T11" fmla="*/ 1 h 30"/>
                <a:gd name="T12" fmla="*/ 1 w 20"/>
                <a:gd name="T13" fmla="*/ 7 h 30"/>
                <a:gd name="T14" fmla="*/ 11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1" y="27"/>
                  </a:moveTo>
                  <a:cubicBezTo>
                    <a:pt x="12" y="29"/>
                    <a:pt x="13" y="30"/>
                    <a:pt x="15" y="30"/>
                  </a:cubicBezTo>
                  <a:cubicBezTo>
                    <a:pt x="16" y="30"/>
                    <a:pt x="17" y="29"/>
                    <a:pt x="17" y="29"/>
                  </a:cubicBezTo>
                  <a:cubicBezTo>
                    <a:pt x="19" y="28"/>
                    <a:pt x="20" y="25"/>
                    <a:pt x="19" y="23"/>
                  </a:cubicBezTo>
                  <a:cubicBezTo>
                    <a:pt x="16" y="16"/>
                    <a:pt x="12" y="10"/>
                    <a:pt x="9" y="3"/>
                  </a:cubicBezTo>
                  <a:cubicBezTo>
                    <a:pt x="8" y="1"/>
                    <a:pt x="5" y="0"/>
                    <a:pt x="3" y="1"/>
                  </a:cubicBezTo>
                  <a:cubicBezTo>
                    <a:pt x="0" y="2"/>
                    <a:pt x="0" y="5"/>
                    <a:pt x="1" y="7"/>
                  </a:cubicBezTo>
                  <a:cubicBezTo>
                    <a:pt x="4" y="14"/>
                    <a:pt x="8" y="20"/>
                    <a:pt x="11"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îṥ1ïḋé"/>
            <p:cNvSpPr/>
            <p:nvPr/>
          </p:nvSpPr>
          <p:spPr bwMode="auto">
            <a:xfrm>
              <a:off x="8074026" y="3602038"/>
              <a:ext cx="52388" cy="98425"/>
            </a:xfrm>
            <a:custGeom>
              <a:avLst/>
              <a:gdLst>
                <a:gd name="T0" fmla="*/ 1 w 17"/>
                <a:gd name="T1" fmla="*/ 7 h 32"/>
                <a:gd name="T2" fmla="*/ 7 w 17"/>
                <a:gd name="T3" fmla="*/ 28 h 32"/>
                <a:gd name="T4" fmla="*/ 12 w 17"/>
                <a:gd name="T5" fmla="*/ 32 h 32"/>
                <a:gd name="T6" fmla="*/ 13 w 17"/>
                <a:gd name="T7" fmla="*/ 31 h 32"/>
                <a:gd name="T8" fmla="*/ 16 w 17"/>
                <a:gd name="T9" fmla="*/ 26 h 32"/>
                <a:gd name="T10" fmla="*/ 10 w 17"/>
                <a:gd name="T11" fmla="*/ 4 h 32"/>
                <a:gd name="T12" fmla="*/ 4 w 17"/>
                <a:gd name="T13" fmla="*/ 1 h 32"/>
                <a:gd name="T14" fmla="*/ 1 w 17"/>
                <a:gd name="T15" fmla="*/ 7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2">
                  <a:moveTo>
                    <a:pt x="1" y="7"/>
                  </a:moveTo>
                  <a:cubicBezTo>
                    <a:pt x="3" y="14"/>
                    <a:pt x="5" y="21"/>
                    <a:pt x="7" y="28"/>
                  </a:cubicBezTo>
                  <a:cubicBezTo>
                    <a:pt x="8" y="30"/>
                    <a:pt x="10" y="32"/>
                    <a:pt x="12" y="32"/>
                  </a:cubicBezTo>
                  <a:cubicBezTo>
                    <a:pt x="12" y="32"/>
                    <a:pt x="12" y="32"/>
                    <a:pt x="13" y="31"/>
                  </a:cubicBezTo>
                  <a:cubicBezTo>
                    <a:pt x="15" y="31"/>
                    <a:pt x="17" y="28"/>
                    <a:pt x="16" y="26"/>
                  </a:cubicBezTo>
                  <a:cubicBezTo>
                    <a:pt x="14" y="19"/>
                    <a:pt x="12" y="11"/>
                    <a:pt x="10" y="4"/>
                  </a:cubicBezTo>
                  <a:cubicBezTo>
                    <a:pt x="9" y="2"/>
                    <a:pt x="6" y="0"/>
                    <a:pt x="4" y="1"/>
                  </a:cubicBezTo>
                  <a:cubicBezTo>
                    <a:pt x="1"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íśľîďé"/>
            <p:cNvSpPr/>
            <p:nvPr/>
          </p:nvSpPr>
          <p:spPr bwMode="auto">
            <a:xfrm>
              <a:off x="8112126" y="3733800"/>
              <a:ext cx="46038" cy="95250"/>
            </a:xfrm>
            <a:custGeom>
              <a:avLst/>
              <a:gdLst>
                <a:gd name="T0" fmla="*/ 1 w 15"/>
                <a:gd name="T1" fmla="*/ 6 h 31"/>
                <a:gd name="T2" fmla="*/ 6 w 15"/>
                <a:gd name="T3" fmla="*/ 28 h 31"/>
                <a:gd name="T4" fmla="*/ 10 w 15"/>
                <a:gd name="T5" fmla="*/ 31 h 31"/>
                <a:gd name="T6" fmla="*/ 11 w 15"/>
                <a:gd name="T7" fmla="*/ 31 h 31"/>
                <a:gd name="T8" fmla="*/ 15 w 15"/>
                <a:gd name="T9" fmla="*/ 26 h 31"/>
                <a:gd name="T10" fmla="*/ 10 w 15"/>
                <a:gd name="T11" fmla="*/ 4 h 31"/>
                <a:gd name="T12" fmla="*/ 4 w 15"/>
                <a:gd name="T13" fmla="*/ 0 h 31"/>
                <a:gd name="T14" fmla="*/ 1 w 15"/>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 y="6"/>
                  </a:moveTo>
                  <a:cubicBezTo>
                    <a:pt x="2" y="13"/>
                    <a:pt x="4" y="20"/>
                    <a:pt x="6" y="28"/>
                  </a:cubicBezTo>
                  <a:cubicBezTo>
                    <a:pt x="6" y="30"/>
                    <a:pt x="8" y="31"/>
                    <a:pt x="10" y="31"/>
                  </a:cubicBezTo>
                  <a:cubicBezTo>
                    <a:pt x="10" y="31"/>
                    <a:pt x="11" y="31"/>
                    <a:pt x="11" y="31"/>
                  </a:cubicBezTo>
                  <a:cubicBezTo>
                    <a:pt x="14" y="30"/>
                    <a:pt x="15" y="28"/>
                    <a:pt x="15" y="26"/>
                  </a:cubicBezTo>
                  <a:cubicBezTo>
                    <a:pt x="13" y="18"/>
                    <a:pt x="11" y="11"/>
                    <a:pt x="10" y="4"/>
                  </a:cubicBezTo>
                  <a:cubicBezTo>
                    <a:pt x="9" y="1"/>
                    <a:pt x="6" y="0"/>
                    <a:pt x="4" y="0"/>
                  </a:cubicBezTo>
                  <a:cubicBezTo>
                    <a:pt x="2" y="1"/>
                    <a:pt x="0" y="3"/>
                    <a:pt x="1" y="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ïṣľíde"/>
            <p:cNvSpPr/>
            <p:nvPr/>
          </p:nvSpPr>
          <p:spPr bwMode="auto">
            <a:xfrm>
              <a:off x="8161339" y="3997325"/>
              <a:ext cx="36513" cy="98425"/>
            </a:xfrm>
            <a:custGeom>
              <a:avLst/>
              <a:gdLst>
                <a:gd name="T0" fmla="*/ 4 w 12"/>
                <a:gd name="T1" fmla="*/ 0 h 32"/>
                <a:gd name="T2" fmla="*/ 0 w 12"/>
                <a:gd name="T3" fmla="*/ 5 h 32"/>
                <a:gd name="T4" fmla="*/ 3 w 12"/>
                <a:gd name="T5" fmla="*/ 27 h 32"/>
                <a:gd name="T6" fmla="*/ 7 w 12"/>
                <a:gd name="T7" fmla="*/ 32 h 32"/>
                <a:gd name="T8" fmla="*/ 8 w 12"/>
                <a:gd name="T9" fmla="*/ 32 h 32"/>
                <a:gd name="T10" fmla="*/ 12 w 12"/>
                <a:gd name="T11" fmla="*/ 27 h 32"/>
                <a:gd name="T12" fmla="*/ 9 w 12"/>
                <a:gd name="T13" fmla="*/ 4 h 32"/>
                <a:gd name="T14" fmla="*/ 4 w 1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4" y="0"/>
                  </a:moveTo>
                  <a:cubicBezTo>
                    <a:pt x="2" y="1"/>
                    <a:pt x="0" y="3"/>
                    <a:pt x="0" y="5"/>
                  </a:cubicBezTo>
                  <a:cubicBezTo>
                    <a:pt x="1" y="13"/>
                    <a:pt x="2" y="20"/>
                    <a:pt x="3" y="27"/>
                  </a:cubicBezTo>
                  <a:cubicBezTo>
                    <a:pt x="3" y="30"/>
                    <a:pt x="5" y="32"/>
                    <a:pt x="7" y="32"/>
                  </a:cubicBezTo>
                  <a:cubicBezTo>
                    <a:pt x="7" y="32"/>
                    <a:pt x="7" y="32"/>
                    <a:pt x="8" y="32"/>
                  </a:cubicBezTo>
                  <a:cubicBezTo>
                    <a:pt x="10" y="31"/>
                    <a:pt x="12" y="29"/>
                    <a:pt x="12" y="27"/>
                  </a:cubicBezTo>
                  <a:cubicBezTo>
                    <a:pt x="11" y="19"/>
                    <a:pt x="10" y="12"/>
                    <a:pt x="9" y="4"/>
                  </a:cubicBezTo>
                  <a:cubicBezTo>
                    <a:pt x="9" y="2"/>
                    <a:pt x="7" y="0"/>
                    <a:pt x="4"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ïṧľíḋé"/>
            <p:cNvSpPr/>
            <p:nvPr/>
          </p:nvSpPr>
          <p:spPr bwMode="auto">
            <a:xfrm>
              <a:off x="8172451" y="4132263"/>
              <a:ext cx="31750" cy="95250"/>
            </a:xfrm>
            <a:custGeom>
              <a:avLst/>
              <a:gdLst>
                <a:gd name="T0" fmla="*/ 0 w 10"/>
                <a:gd name="T1" fmla="*/ 5 h 31"/>
                <a:gd name="T2" fmla="*/ 1 w 10"/>
                <a:gd name="T3" fmla="*/ 27 h 31"/>
                <a:gd name="T4" fmla="*/ 6 w 10"/>
                <a:gd name="T5" fmla="*/ 31 h 31"/>
                <a:gd name="T6" fmla="*/ 6 w 10"/>
                <a:gd name="T7" fmla="*/ 31 h 31"/>
                <a:gd name="T8" fmla="*/ 10 w 10"/>
                <a:gd name="T9" fmla="*/ 27 h 31"/>
                <a:gd name="T10" fmla="*/ 9 w 10"/>
                <a:gd name="T11" fmla="*/ 4 h 31"/>
                <a:gd name="T12" fmla="*/ 4 w 10"/>
                <a:gd name="T13" fmla="*/ 0 h 31"/>
                <a:gd name="T14" fmla="*/ 0 w 10"/>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0" y="5"/>
                  </a:moveTo>
                  <a:cubicBezTo>
                    <a:pt x="1" y="12"/>
                    <a:pt x="1" y="20"/>
                    <a:pt x="1" y="27"/>
                  </a:cubicBezTo>
                  <a:cubicBezTo>
                    <a:pt x="1" y="29"/>
                    <a:pt x="3" y="31"/>
                    <a:pt x="6" y="31"/>
                  </a:cubicBezTo>
                  <a:cubicBezTo>
                    <a:pt x="6" y="31"/>
                    <a:pt x="6" y="31"/>
                    <a:pt x="6" y="31"/>
                  </a:cubicBezTo>
                  <a:cubicBezTo>
                    <a:pt x="8" y="31"/>
                    <a:pt x="10" y="29"/>
                    <a:pt x="10" y="27"/>
                  </a:cubicBezTo>
                  <a:cubicBezTo>
                    <a:pt x="10" y="19"/>
                    <a:pt x="10" y="12"/>
                    <a:pt x="9" y="4"/>
                  </a:cubicBezTo>
                  <a:cubicBezTo>
                    <a:pt x="9" y="2"/>
                    <a:pt x="7" y="0"/>
                    <a:pt x="4" y="0"/>
                  </a:cubicBezTo>
                  <a:cubicBezTo>
                    <a:pt x="2" y="0"/>
                    <a:pt x="0" y="2"/>
                    <a:pt x="0" y="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îṩḻïḑê"/>
            <p:cNvSpPr/>
            <p:nvPr/>
          </p:nvSpPr>
          <p:spPr bwMode="auto">
            <a:xfrm>
              <a:off x="8139114" y="3865563"/>
              <a:ext cx="42863" cy="95250"/>
            </a:xfrm>
            <a:custGeom>
              <a:avLst/>
              <a:gdLst>
                <a:gd name="T0" fmla="*/ 5 w 14"/>
                <a:gd name="T1" fmla="*/ 0 h 31"/>
                <a:gd name="T2" fmla="*/ 1 w 14"/>
                <a:gd name="T3" fmla="*/ 5 h 31"/>
                <a:gd name="T4" fmla="*/ 5 w 14"/>
                <a:gd name="T5" fmla="*/ 27 h 31"/>
                <a:gd name="T6" fmla="*/ 9 w 14"/>
                <a:gd name="T7" fmla="*/ 31 h 31"/>
                <a:gd name="T8" fmla="*/ 10 w 14"/>
                <a:gd name="T9" fmla="*/ 31 h 31"/>
                <a:gd name="T10" fmla="*/ 14 w 14"/>
                <a:gd name="T11" fmla="*/ 26 h 31"/>
                <a:gd name="T12" fmla="*/ 10 w 14"/>
                <a:gd name="T13" fmla="*/ 4 h 31"/>
                <a:gd name="T14" fmla="*/ 5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5" y="0"/>
                  </a:moveTo>
                  <a:cubicBezTo>
                    <a:pt x="2" y="0"/>
                    <a:pt x="0" y="3"/>
                    <a:pt x="1" y="5"/>
                  </a:cubicBezTo>
                  <a:cubicBezTo>
                    <a:pt x="2" y="13"/>
                    <a:pt x="3" y="20"/>
                    <a:pt x="5" y="27"/>
                  </a:cubicBezTo>
                  <a:cubicBezTo>
                    <a:pt x="5" y="30"/>
                    <a:pt x="7" y="31"/>
                    <a:pt x="9" y="31"/>
                  </a:cubicBezTo>
                  <a:cubicBezTo>
                    <a:pt x="9" y="31"/>
                    <a:pt x="10" y="31"/>
                    <a:pt x="10" y="31"/>
                  </a:cubicBezTo>
                  <a:cubicBezTo>
                    <a:pt x="12" y="31"/>
                    <a:pt x="14" y="28"/>
                    <a:pt x="14" y="26"/>
                  </a:cubicBezTo>
                  <a:cubicBezTo>
                    <a:pt x="12" y="19"/>
                    <a:pt x="11" y="11"/>
                    <a:pt x="10" y="4"/>
                  </a:cubicBezTo>
                  <a:cubicBezTo>
                    <a:pt x="9" y="1"/>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ïšḷiḍé"/>
            <p:cNvSpPr/>
            <p:nvPr/>
          </p:nvSpPr>
          <p:spPr bwMode="auto">
            <a:xfrm>
              <a:off x="6315076" y="2136775"/>
              <a:ext cx="98425" cy="36513"/>
            </a:xfrm>
            <a:custGeom>
              <a:avLst/>
              <a:gdLst>
                <a:gd name="T0" fmla="*/ 4 w 32"/>
                <a:gd name="T1" fmla="*/ 9 h 12"/>
                <a:gd name="T2" fmla="*/ 26 w 32"/>
                <a:gd name="T3" fmla="*/ 12 h 12"/>
                <a:gd name="T4" fmla="*/ 27 w 32"/>
                <a:gd name="T5" fmla="*/ 12 h 12"/>
                <a:gd name="T6" fmla="*/ 32 w 32"/>
                <a:gd name="T7" fmla="*/ 9 h 12"/>
                <a:gd name="T8" fmla="*/ 28 w 32"/>
                <a:gd name="T9" fmla="*/ 3 h 12"/>
                <a:gd name="T10" fmla="*/ 6 w 32"/>
                <a:gd name="T11" fmla="*/ 0 h 12"/>
                <a:gd name="T12" fmla="*/ 0 w 32"/>
                <a:gd name="T13" fmla="*/ 4 h 12"/>
                <a:gd name="T14" fmla="*/ 4 w 3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4" y="9"/>
                  </a:moveTo>
                  <a:cubicBezTo>
                    <a:pt x="12" y="10"/>
                    <a:pt x="19" y="11"/>
                    <a:pt x="26" y="12"/>
                  </a:cubicBezTo>
                  <a:cubicBezTo>
                    <a:pt x="27" y="12"/>
                    <a:pt x="27" y="12"/>
                    <a:pt x="27" y="12"/>
                  </a:cubicBezTo>
                  <a:cubicBezTo>
                    <a:pt x="29" y="12"/>
                    <a:pt x="31" y="11"/>
                    <a:pt x="32" y="9"/>
                  </a:cubicBezTo>
                  <a:cubicBezTo>
                    <a:pt x="32" y="6"/>
                    <a:pt x="30" y="4"/>
                    <a:pt x="28" y="3"/>
                  </a:cubicBezTo>
                  <a:cubicBezTo>
                    <a:pt x="20" y="2"/>
                    <a:pt x="13" y="1"/>
                    <a:pt x="6" y="0"/>
                  </a:cubicBezTo>
                  <a:cubicBezTo>
                    <a:pt x="3" y="0"/>
                    <a:pt x="1"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ïṩľîďe"/>
            <p:cNvSpPr/>
            <p:nvPr/>
          </p:nvSpPr>
          <p:spPr bwMode="auto">
            <a:xfrm>
              <a:off x="3917951" y="3911600"/>
              <a:ext cx="39688" cy="95250"/>
            </a:xfrm>
            <a:custGeom>
              <a:avLst/>
              <a:gdLst>
                <a:gd name="T0" fmla="*/ 4 w 13"/>
                <a:gd name="T1" fmla="*/ 31 h 31"/>
                <a:gd name="T2" fmla="*/ 5 w 13"/>
                <a:gd name="T3" fmla="*/ 31 h 31"/>
                <a:gd name="T4" fmla="*/ 9 w 13"/>
                <a:gd name="T5" fmla="*/ 27 h 31"/>
                <a:gd name="T6" fmla="*/ 13 w 13"/>
                <a:gd name="T7" fmla="*/ 5 h 31"/>
                <a:gd name="T8" fmla="*/ 9 w 13"/>
                <a:gd name="T9" fmla="*/ 0 h 31"/>
                <a:gd name="T10" fmla="*/ 4 w 13"/>
                <a:gd name="T11" fmla="*/ 4 h 31"/>
                <a:gd name="T12" fmla="*/ 0 w 13"/>
                <a:gd name="T13" fmla="*/ 26 h 31"/>
                <a:gd name="T14" fmla="*/ 4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31"/>
                  </a:moveTo>
                  <a:cubicBezTo>
                    <a:pt x="5" y="31"/>
                    <a:pt x="5" y="31"/>
                    <a:pt x="5" y="31"/>
                  </a:cubicBezTo>
                  <a:cubicBezTo>
                    <a:pt x="7" y="31"/>
                    <a:pt x="9" y="30"/>
                    <a:pt x="9" y="27"/>
                  </a:cubicBezTo>
                  <a:cubicBezTo>
                    <a:pt x="10" y="20"/>
                    <a:pt x="12" y="13"/>
                    <a:pt x="13" y="5"/>
                  </a:cubicBezTo>
                  <a:cubicBezTo>
                    <a:pt x="13" y="3"/>
                    <a:pt x="11" y="0"/>
                    <a:pt x="9" y="0"/>
                  </a:cubicBezTo>
                  <a:cubicBezTo>
                    <a:pt x="6" y="0"/>
                    <a:pt x="4" y="1"/>
                    <a:pt x="4" y="4"/>
                  </a:cubicBezTo>
                  <a:cubicBezTo>
                    <a:pt x="2" y="11"/>
                    <a:pt x="1" y="19"/>
                    <a:pt x="0" y="26"/>
                  </a:cubicBezTo>
                  <a:cubicBezTo>
                    <a:pt x="0" y="29"/>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îśľiḍè"/>
            <p:cNvSpPr/>
            <p:nvPr/>
          </p:nvSpPr>
          <p:spPr bwMode="auto">
            <a:xfrm>
              <a:off x="4052889" y="3397250"/>
              <a:ext cx="58738" cy="92075"/>
            </a:xfrm>
            <a:custGeom>
              <a:avLst/>
              <a:gdLst>
                <a:gd name="T0" fmla="*/ 3 w 19"/>
                <a:gd name="T1" fmla="*/ 30 h 30"/>
                <a:gd name="T2" fmla="*/ 5 w 19"/>
                <a:gd name="T3" fmla="*/ 30 h 30"/>
                <a:gd name="T4" fmla="*/ 9 w 19"/>
                <a:gd name="T5" fmla="*/ 27 h 30"/>
                <a:gd name="T6" fmla="*/ 18 w 19"/>
                <a:gd name="T7" fmla="*/ 7 h 30"/>
                <a:gd name="T8" fmla="*/ 15 w 19"/>
                <a:gd name="T9" fmla="*/ 1 h 30"/>
                <a:gd name="T10" fmla="*/ 9 w 19"/>
                <a:gd name="T11" fmla="*/ 3 h 30"/>
                <a:gd name="T12" fmla="*/ 1 w 19"/>
                <a:gd name="T13" fmla="*/ 24 h 30"/>
                <a:gd name="T14" fmla="*/ 3 w 19"/>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3" y="30"/>
                  </a:moveTo>
                  <a:cubicBezTo>
                    <a:pt x="4" y="30"/>
                    <a:pt x="4" y="30"/>
                    <a:pt x="5" y="30"/>
                  </a:cubicBezTo>
                  <a:cubicBezTo>
                    <a:pt x="7" y="30"/>
                    <a:pt x="8" y="29"/>
                    <a:pt x="9" y="27"/>
                  </a:cubicBezTo>
                  <a:cubicBezTo>
                    <a:pt x="12" y="20"/>
                    <a:pt x="15" y="13"/>
                    <a:pt x="18" y="7"/>
                  </a:cubicBezTo>
                  <a:cubicBezTo>
                    <a:pt x="19" y="4"/>
                    <a:pt x="18" y="2"/>
                    <a:pt x="15" y="1"/>
                  </a:cubicBezTo>
                  <a:cubicBezTo>
                    <a:pt x="13" y="0"/>
                    <a:pt x="10" y="1"/>
                    <a:pt x="9" y="3"/>
                  </a:cubicBezTo>
                  <a:cubicBezTo>
                    <a:pt x="6" y="10"/>
                    <a:pt x="3" y="17"/>
                    <a:pt x="1" y="24"/>
                  </a:cubicBezTo>
                  <a:cubicBezTo>
                    <a:pt x="0" y="26"/>
                    <a:pt x="1" y="29"/>
                    <a:pt x="3" y="3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ïSlïďè"/>
            <p:cNvSpPr/>
            <p:nvPr/>
          </p:nvSpPr>
          <p:spPr bwMode="auto">
            <a:xfrm>
              <a:off x="3905251" y="4043363"/>
              <a:ext cx="33338" cy="98425"/>
            </a:xfrm>
            <a:custGeom>
              <a:avLst/>
              <a:gdLst>
                <a:gd name="T0" fmla="*/ 4 w 11"/>
                <a:gd name="T1" fmla="*/ 32 h 32"/>
                <a:gd name="T2" fmla="*/ 5 w 11"/>
                <a:gd name="T3" fmla="*/ 32 h 32"/>
                <a:gd name="T4" fmla="*/ 9 w 11"/>
                <a:gd name="T5" fmla="*/ 28 h 32"/>
                <a:gd name="T6" fmla="*/ 11 w 11"/>
                <a:gd name="T7" fmla="*/ 5 h 32"/>
                <a:gd name="T8" fmla="*/ 7 w 11"/>
                <a:gd name="T9" fmla="*/ 0 h 32"/>
                <a:gd name="T10" fmla="*/ 2 w 11"/>
                <a:gd name="T11" fmla="*/ 5 h 32"/>
                <a:gd name="T12" fmla="*/ 0 w 11"/>
                <a:gd name="T13" fmla="*/ 27 h 32"/>
                <a:gd name="T14" fmla="*/ 4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4" y="32"/>
                  </a:moveTo>
                  <a:cubicBezTo>
                    <a:pt x="5" y="32"/>
                    <a:pt x="5" y="32"/>
                    <a:pt x="5" y="32"/>
                  </a:cubicBezTo>
                  <a:cubicBezTo>
                    <a:pt x="7" y="32"/>
                    <a:pt x="9" y="30"/>
                    <a:pt x="9" y="28"/>
                  </a:cubicBezTo>
                  <a:cubicBezTo>
                    <a:pt x="10" y="20"/>
                    <a:pt x="10" y="13"/>
                    <a:pt x="11" y="5"/>
                  </a:cubicBezTo>
                  <a:cubicBezTo>
                    <a:pt x="11" y="3"/>
                    <a:pt x="10" y="1"/>
                    <a:pt x="7" y="0"/>
                  </a:cubicBezTo>
                  <a:cubicBezTo>
                    <a:pt x="4" y="0"/>
                    <a:pt x="2" y="2"/>
                    <a:pt x="2" y="5"/>
                  </a:cubicBezTo>
                  <a:cubicBezTo>
                    <a:pt x="1" y="12"/>
                    <a:pt x="1"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î$líḍê"/>
            <p:cNvSpPr/>
            <p:nvPr/>
          </p:nvSpPr>
          <p:spPr bwMode="auto">
            <a:xfrm>
              <a:off x="3902076" y="4313238"/>
              <a:ext cx="30163" cy="95250"/>
            </a:xfrm>
            <a:custGeom>
              <a:avLst/>
              <a:gdLst>
                <a:gd name="T0" fmla="*/ 6 w 10"/>
                <a:gd name="T1" fmla="*/ 31 h 31"/>
                <a:gd name="T2" fmla="*/ 10 w 10"/>
                <a:gd name="T3" fmla="*/ 27 h 31"/>
                <a:gd name="T4" fmla="*/ 9 w 10"/>
                <a:gd name="T5" fmla="*/ 4 h 31"/>
                <a:gd name="T6" fmla="*/ 4 w 10"/>
                <a:gd name="T7" fmla="*/ 0 h 31"/>
                <a:gd name="T8" fmla="*/ 0 w 10"/>
                <a:gd name="T9" fmla="*/ 5 h 31"/>
                <a:gd name="T10" fmla="*/ 1 w 10"/>
                <a:gd name="T11" fmla="*/ 27 h 31"/>
                <a:gd name="T12" fmla="*/ 5 w 10"/>
                <a:gd name="T13" fmla="*/ 31 h 31"/>
                <a:gd name="T14" fmla="*/ 6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6" y="31"/>
                  </a:moveTo>
                  <a:cubicBezTo>
                    <a:pt x="8" y="31"/>
                    <a:pt x="10" y="29"/>
                    <a:pt x="10" y="27"/>
                  </a:cubicBezTo>
                  <a:cubicBezTo>
                    <a:pt x="10" y="19"/>
                    <a:pt x="9" y="12"/>
                    <a:pt x="9" y="4"/>
                  </a:cubicBezTo>
                  <a:cubicBezTo>
                    <a:pt x="9" y="2"/>
                    <a:pt x="7" y="0"/>
                    <a:pt x="4" y="0"/>
                  </a:cubicBezTo>
                  <a:cubicBezTo>
                    <a:pt x="2" y="0"/>
                    <a:pt x="0" y="2"/>
                    <a:pt x="0" y="5"/>
                  </a:cubicBezTo>
                  <a:cubicBezTo>
                    <a:pt x="0" y="12"/>
                    <a:pt x="0" y="20"/>
                    <a:pt x="1" y="27"/>
                  </a:cubicBezTo>
                  <a:cubicBezTo>
                    <a:pt x="1" y="30"/>
                    <a:pt x="3" y="31"/>
                    <a:pt x="5" y="31"/>
                  </a:cubicBezTo>
                  <a:cubicBezTo>
                    <a:pt x="6" y="31"/>
                    <a:pt x="6" y="31"/>
                    <a:pt x="6"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îṡļíḑê"/>
            <p:cNvSpPr/>
            <p:nvPr/>
          </p:nvSpPr>
          <p:spPr bwMode="auto">
            <a:xfrm>
              <a:off x="3967164" y="3648075"/>
              <a:ext cx="52388" cy="95250"/>
            </a:xfrm>
            <a:custGeom>
              <a:avLst/>
              <a:gdLst>
                <a:gd name="T0" fmla="*/ 4 w 17"/>
                <a:gd name="T1" fmla="*/ 31 h 31"/>
                <a:gd name="T2" fmla="*/ 6 w 17"/>
                <a:gd name="T3" fmla="*/ 31 h 31"/>
                <a:gd name="T4" fmla="*/ 10 w 17"/>
                <a:gd name="T5" fmla="*/ 28 h 31"/>
                <a:gd name="T6" fmla="*/ 16 w 17"/>
                <a:gd name="T7" fmla="*/ 7 h 31"/>
                <a:gd name="T8" fmla="*/ 13 w 17"/>
                <a:gd name="T9" fmla="*/ 1 h 31"/>
                <a:gd name="T10" fmla="*/ 7 w 17"/>
                <a:gd name="T11" fmla="*/ 4 h 31"/>
                <a:gd name="T12" fmla="*/ 1 w 17"/>
                <a:gd name="T13" fmla="*/ 26 h 31"/>
                <a:gd name="T14" fmla="*/ 4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4" y="31"/>
                  </a:moveTo>
                  <a:cubicBezTo>
                    <a:pt x="5" y="31"/>
                    <a:pt x="5" y="31"/>
                    <a:pt x="6" y="31"/>
                  </a:cubicBezTo>
                  <a:cubicBezTo>
                    <a:pt x="8" y="31"/>
                    <a:pt x="9" y="30"/>
                    <a:pt x="10" y="28"/>
                  </a:cubicBezTo>
                  <a:cubicBezTo>
                    <a:pt x="12" y="21"/>
                    <a:pt x="14" y="14"/>
                    <a:pt x="16" y="7"/>
                  </a:cubicBezTo>
                  <a:cubicBezTo>
                    <a:pt x="17" y="4"/>
                    <a:pt x="15" y="2"/>
                    <a:pt x="13" y="1"/>
                  </a:cubicBezTo>
                  <a:cubicBezTo>
                    <a:pt x="10" y="0"/>
                    <a:pt x="8" y="2"/>
                    <a:pt x="7" y="4"/>
                  </a:cubicBezTo>
                  <a:cubicBezTo>
                    <a:pt x="5" y="11"/>
                    <a:pt x="3" y="18"/>
                    <a:pt x="1"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ïṧlîḓé"/>
            <p:cNvSpPr/>
            <p:nvPr/>
          </p:nvSpPr>
          <p:spPr bwMode="auto">
            <a:xfrm>
              <a:off x="4006851" y="3519488"/>
              <a:ext cx="52388" cy="95250"/>
            </a:xfrm>
            <a:custGeom>
              <a:avLst/>
              <a:gdLst>
                <a:gd name="T0" fmla="*/ 3 w 17"/>
                <a:gd name="T1" fmla="*/ 31 h 31"/>
                <a:gd name="T2" fmla="*/ 5 w 17"/>
                <a:gd name="T3" fmla="*/ 31 h 31"/>
                <a:gd name="T4" fmla="*/ 9 w 17"/>
                <a:gd name="T5" fmla="*/ 28 h 31"/>
                <a:gd name="T6" fmla="*/ 17 w 17"/>
                <a:gd name="T7" fmla="*/ 7 h 31"/>
                <a:gd name="T8" fmla="*/ 14 w 17"/>
                <a:gd name="T9" fmla="*/ 1 h 31"/>
                <a:gd name="T10" fmla="*/ 8 w 17"/>
                <a:gd name="T11" fmla="*/ 4 h 31"/>
                <a:gd name="T12" fmla="*/ 1 w 17"/>
                <a:gd name="T13" fmla="*/ 25 h 31"/>
                <a:gd name="T14" fmla="*/ 3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3" y="31"/>
                  </a:moveTo>
                  <a:cubicBezTo>
                    <a:pt x="4" y="31"/>
                    <a:pt x="4" y="31"/>
                    <a:pt x="5" y="31"/>
                  </a:cubicBezTo>
                  <a:cubicBezTo>
                    <a:pt x="7" y="31"/>
                    <a:pt x="9" y="30"/>
                    <a:pt x="9" y="28"/>
                  </a:cubicBezTo>
                  <a:cubicBezTo>
                    <a:pt x="12" y="21"/>
                    <a:pt x="14" y="14"/>
                    <a:pt x="17" y="7"/>
                  </a:cubicBezTo>
                  <a:cubicBezTo>
                    <a:pt x="17" y="5"/>
                    <a:pt x="16" y="2"/>
                    <a:pt x="14" y="1"/>
                  </a:cubicBezTo>
                  <a:cubicBezTo>
                    <a:pt x="11" y="0"/>
                    <a:pt x="9" y="2"/>
                    <a:pt x="8" y="4"/>
                  </a:cubicBezTo>
                  <a:cubicBezTo>
                    <a:pt x="5" y="11"/>
                    <a:pt x="3" y="18"/>
                    <a:pt x="1" y="25"/>
                  </a:cubicBezTo>
                  <a:cubicBezTo>
                    <a:pt x="0" y="28"/>
                    <a:pt x="1" y="30"/>
                    <a:pt x="3"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ïśḻíḓe"/>
            <p:cNvSpPr/>
            <p:nvPr/>
          </p:nvSpPr>
          <p:spPr bwMode="auto">
            <a:xfrm>
              <a:off x="3938589" y="3779838"/>
              <a:ext cx="46038" cy="95250"/>
            </a:xfrm>
            <a:custGeom>
              <a:avLst/>
              <a:gdLst>
                <a:gd name="T0" fmla="*/ 4 w 15"/>
                <a:gd name="T1" fmla="*/ 31 h 31"/>
                <a:gd name="T2" fmla="*/ 5 w 15"/>
                <a:gd name="T3" fmla="*/ 31 h 31"/>
                <a:gd name="T4" fmla="*/ 9 w 15"/>
                <a:gd name="T5" fmla="*/ 27 h 31"/>
                <a:gd name="T6" fmla="*/ 14 w 15"/>
                <a:gd name="T7" fmla="*/ 6 h 31"/>
                <a:gd name="T8" fmla="*/ 10 w 15"/>
                <a:gd name="T9" fmla="*/ 0 h 31"/>
                <a:gd name="T10" fmla="*/ 5 w 15"/>
                <a:gd name="T11" fmla="*/ 4 h 31"/>
                <a:gd name="T12" fmla="*/ 0 w 15"/>
                <a:gd name="T13" fmla="*/ 26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5" y="31"/>
                    <a:pt x="5" y="31"/>
                  </a:cubicBezTo>
                  <a:cubicBezTo>
                    <a:pt x="7" y="31"/>
                    <a:pt x="9" y="30"/>
                    <a:pt x="9" y="27"/>
                  </a:cubicBezTo>
                  <a:cubicBezTo>
                    <a:pt x="11" y="20"/>
                    <a:pt x="12" y="13"/>
                    <a:pt x="14" y="6"/>
                  </a:cubicBezTo>
                  <a:cubicBezTo>
                    <a:pt x="15" y="3"/>
                    <a:pt x="13" y="1"/>
                    <a:pt x="10" y="0"/>
                  </a:cubicBezTo>
                  <a:cubicBezTo>
                    <a:pt x="8" y="0"/>
                    <a:pt x="6" y="1"/>
                    <a:pt x="5" y="4"/>
                  </a:cubicBezTo>
                  <a:cubicBezTo>
                    <a:pt x="3" y="11"/>
                    <a:pt x="2" y="18"/>
                    <a:pt x="0"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ṥḻíďé"/>
            <p:cNvSpPr/>
            <p:nvPr/>
          </p:nvSpPr>
          <p:spPr bwMode="auto">
            <a:xfrm>
              <a:off x="3908426" y="4445000"/>
              <a:ext cx="36513" cy="98425"/>
            </a:xfrm>
            <a:custGeom>
              <a:avLst/>
              <a:gdLst>
                <a:gd name="T0" fmla="*/ 8 w 12"/>
                <a:gd name="T1" fmla="*/ 32 h 32"/>
                <a:gd name="T2" fmla="*/ 12 w 12"/>
                <a:gd name="T3" fmla="*/ 27 h 32"/>
                <a:gd name="T4" fmla="*/ 10 w 12"/>
                <a:gd name="T5" fmla="*/ 5 h 32"/>
                <a:gd name="T6" fmla="*/ 5 w 12"/>
                <a:gd name="T7" fmla="*/ 1 h 32"/>
                <a:gd name="T8" fmla="*/ 1 w 12"/>
                <a:gd name="T9" fmla="*/ 6 h 32"/>
                <a:gd name="T10" fmla="*/ 3 w 12"/>
                <a:gd name="T11" fmla="*/ 28 h 32"/>
                <a:gd name="T12" fmla="*/ 7 w 12"/>
                <a:gd name="T13" fmla="*/ 32 h 32"/>
                <a:gd name="T14" fmla="*/ 8 w 1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8" y="32"/>
                  </a:moveTo>
                  <a:cubicBezTo>
                    <a:pt x="11" y="32"/>
                    <a:pt x="12" y="29"/>
                    <a:pt x="12" y="27"/>
                  </a:cubicBezTo>
                  <a:cubicBezTo>
                    <a:pt x="11" y="20"/>
                    <a:pt x="10" y="12"/>
                    <a:pt x="10" y="5"/>
                  </a:cubicBezTo>
                  <a:cubicBezTo>
                    <a:pt x="9" y="2"/>
                    <a:pt x="7" y="0"/>
                    <a:pt x="5" y="1"/>
                  </a:cubicBezTo>
                  <a:cubicBezTo>
                    <a:pt x="2" y="1"/>
                    <a:pt x="0" y="3"/>
                    <a:pt x="1" y="6"/>
                  </a:cubicBezTo>
                  <a:cubicBezTo>
                    <a:pt x="1" y="13"/>
                    <a:pt x="2" y="21"/>
                    <a:pt x="3" y="28"/>
                  </a:cubicBezTo>
                  <a:cubicBezTo>
                    <a:pt x="3" y="30"/>
                    <a:pt x="5" y="32"/>
                    <a:pt x="7" y="32"/>
                  </a:cubicBezTo>
                  <a:cubicBezTo>
                    <a:pt x="8" y="32"/>
                    <a:pt x="8" y="32"/>
                    <a:pt x="8"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îsḻíḑe"/>
            <p:cNvSpPr/>
            <p:nvPr/>
          </p:nvSpPr>
          <p:spPr bwMode="auto">
            <a:xfrm>
              <a:off x="3902076" y="4178300"/>
              <a:ext cx="28575" cy="98425"/>
            </a:xfrm>
            <a:custGeom>
              <a:avLst/>
              <a:gdLst>
                <a:gd name="T0" fmla="*/ 4 w 9"/>
                <a:gd name="T1" fmla="*/ 32 h 32"/>
                <a:gd name="T2" fmla="*/ 4 w 9"/>
                <a:gd name="T3" fmla="*/ 32 h 32"/>
                <a:gd name="T4" fmla="*/ 9 w 9"/>
                <a:gd name="T5" fmla="*/ 27 h 32"/>
                <a:gd name="T6" fmla="*/ 9 w 9"/>
                <a:gd name="T7" fmla="*/ 5 h 32"/>
                <a:gd name="T8" fmla="*/ 5 w 9"/>
                <a:gd name="T9" fmla="*/ 0 h 32"/>
                <a:gd name="T10" fmla="*/ 0 w 9"/>
                <a:gd name="T11" fmla="*/ 5 h 32"/>
                <a:gd name="T12" fmla="*/ 0 w 9"/>
                <a:gd name="T13" fmla="*/ 27 h 32"/>
                <a:gd name="T14" fmla="*/ 4 w 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2">
                  <a:moveTo>
                    <a:pt x="4" y="32"/>
                  </a:moveTo>
                  <a:cubicBezTo>
                    <a:pt x="4" y="32"/>
                    <a:pt x="4" y="32"/>
                    <a:pt x="4" y="32"/>
                  </a:cubicBezTo>
                  <a:cubicBezTo>
                    <a:pt x="7" y="32"/>
                    <a:pt x="9" y="30"/>
                    <a:pt x="9" y="27"/>
                  </a:cubicBezTo>
                  <a:cubicBezTo>
                    <a:pt x="9" y="20"/>
                    <a:pt x="9" y="12"/>
                    <a:pt x="9" y="5"/>
                  </a:cubicBezTo>
                  <a:cubicBezTo>
                    <a:pt x="9" y="2"/>
                    <a:pt x="7" y="0"/>
                    <a:pt x="5" y="0"/>
                  </a:cubicBezTo>
                  <a:cubicBezTo>
                    <a:pt x="2" y="0"/>
                    <a:pt x="0" y="2"/>
                    <a:pt x="0" y="5"/>
                  </a:cubicBezTo>
                  <a:cubicBezTo>
                    <a:pt x="0" y="12"/>
                    <a:pt x="0"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íś1îďé"/>
            <p:cNvSpPr/>
            <p:nvPr/>
          </p:nvSpPr>
          <p:spPr bwMode="auto">
            <a:xfrm>
              <a:off x="4165601" y="3157538"/>
              <a:ext cx="68263" cy="88900"/>
            </a:xfrm>
            <a:custGeom>
              <a:avLst/>
              <a:gdLst>
                <a:gd name="T0" fmla="*/ 21 w 22"/>
                <a:gd name="T1" fmla="*/ 7 h 29"/>
                <a:gd name="T2" fmla="*/ 19 w 22"/>
                <a:gd name="T3" fmla="*/ 1 h 29"/>
                <a:gd name="T4" fmla="*/ 13 w 22"/>
                <a:gd name="T5" fmla="*/ 3 h 29"/>
                <a:gd name="T6" fmla="*/ 2 w 22"/>
                <a:gd name="T7" fmla="*/ 22 h 29"/>
                <a:gd name="T8" fmla="*/ 3 w 22"/>
                <a:gd name="T9" fmla="*/ 28 h 29"/>
                <a:gd name="T10" fmla="*/ 6 w 22"/>
                <a:gd name="T11" fmla="*/ 29 h 29"/>
                <a:gd name="T12" fmla="*/ 10 w 22"/>
                <a:gd name="T13" fmla="*/ 27 h 29"/>
                <a:gd name="T14" fmla="*/ 21 w 22"/>
                <a:gd name="T15" fmla="*/ 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21" y="7"/>
                  </a:moveTo>
                  <a:cubicBezTo>
                    <a:pt x="22" y="5"/>
                    <a:pt x="21" y="2"/>
                    <a:pt x="19" y="1"/>
                  </a:cubicBezTo>
                  <a:cubicBezTo>
                    <a:pt x="17" y="0"/>
                    <a:pt x="14" y="0"/>
                    <a:pt x="13" y="3"/>
                  </a:cubicBezTo>
                  <a:cubicBezTo>
                    <a:pt x="9" y="9"/>
                    <a:pt x="5" y="16"/>
                    <a:pt x="2" y="22"/>
                  </a:cubicBezTo>
                  <a:cubicBezTo>
                    <a:pt x="0" y="24"/>
                    <a:pt x="1" y="27"/>
                    <a:pt x="3" y="28"/>
                  </a:cubicBezTo>
                  <a:cubicBezTo>
                    <a:pt x="4" y="29"/>
                    <a:pt x="5" y="29"/>
                    <a:pt x="6" y="29"/>
                  </a:cubicBezTo>
                  <a:cubicBezTo>
                    <a:pt x="7" y="29"/>
                    <a:pt x="9" y="28"/>
                    <a:pt x="10" y="27"/>
                  </a:cubicBezTo>
                  <a:cubicBezTo>
                    <a:pt x="13" y="20"/>
                    <a:pt x="17" y="14"/>
                    <a:pt x="2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í$ļíḋé"/>
            <p:cNvSpPr/>
            <p:nvPr/>
          </p:nvSpPr>
          <p:spPr bwMode="auto">
            <a:xfrm>
              <a:off x="3924301" y="4579938"/>
              <a:ext cx="42863" cy="95250"/>
            </a:xfrm>
            <a:custGeom>
              <a:avLst/>
              <a:gdLst>
                <a:gd name="T0" fmla="*/ 10 w 14"/>
                <a:gd name="T1" fmla="*/ 31 h 31"/>
                <a:gd name="T2" fmla="*/ 14 w 14"/>
                <a:gd name="T3" fmla="*/ 26 h 31"/>
                <a:gd name="T4" fmla="*/ 10 w 14"/>
                <a:gd name="T5" fmla="*/ 4 h 31"/>
                <a:gd name="T6" fmla="*/ 5 w 14"/>
                <a:gd name="T7" fmla="*/ 0 h 31"/>
                <a:gd name="T8" fmla="*/ 1 w 14"/>
                <a:gd name="T9" fmla="*/ 5 h 31"/>
                <a:gd name="T10" fmla="*/ 5 w 14"/>
                <a:gd name="T11" fmla="*/ 28 h 31"/>
                <a:gd name="T12" fmla="*/ 9 w 14"/>
                <a:gd name="T13" fmla="*/ 31 h 31"/>
                <a:gd name="T14" fmla="*/ 10 w 14"/>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0" y="31"/>
                  </a:moveTo>
                  <a:cubicBezTo>
                    <a:pt x="12" y="31"/>
                    <a:pt x="14" y="28"/>
                    <a:pt x="14" y="26"/>
                  </a:cubicBezTo>
                  <a:cubicBezTo>
                    <a:pt x="12" y="19"/>
                    <a:pt x="11" y="11"/>
                    <a:pt x="10" y="4"/>
                  </a:cubicBezTo>
                  <a:cubicBezTo>
                    <a:pt x="10" y="1"/>
                    <a:pt x="7" y="0"/>
                    <a:pt x="5" y="0"/>
                  </a:cubicBezTo>
                  <a:cubicBezTo>
                    <a:pt x="2" y="1"/>
                    <a:pt x="0" y="3"/>
                    <a:pt x="1" y="5"/>
                  </a:cubicBezTo>
                  <a:cubicBezTo>
                    <a:pt x="2" y="13"/>
                    <a:pt x="3" y="20"/>
                    <a:pt x="5" y="28"/>
                  </a:cubicBezTo>
                  <a:cubicBezTo>
                    <a:pt x="5" y="30"/>
                    <a:pt x="7" y="31"/>
                    <a:pt x="9" y="31"/>
                  </a:cubicBezTo>
                  <a:cubicBezTo>
                    <a:pt x="9" y="31"/>
                    <a:pt x="10" y="31"/>
                    <a:pt x="10"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iślîďé"/>
            <p:cNvSpPr/>
            <p:nvPr/>
          </p:nvSpPr>
          <p:spPr bwMode="auto">
            <a:xfrm>
              <a:off x="4194176" y="5332413"/>
              <a:ext cx="66675" cy="88900"/>
            </a:xfrm>
            <a:custGeom>
              <a:avLst/>
              <a:gdLst>
                <a:gd name="T0" fmla="*/ 17 w 22"/>
                <a:gd name="T1" fmla="*/ 29 h 29"/>
                <a:gd name="T2" fmla="*/ 19 w 22"/>
                <a:gd name="T3" fmla="*/ 28 h 29"/>
                <a:gd name="T4" fmla="*/ 20 w 22"/>
                <a:gd name="T5" fmla="*/ 22 h 29"/>
                <a:gd name="T6" fmla="*/ 9 w 22"/>
                <a:gd name="T7" fmla="*/ 3 h 29"/>
                <a:gd name="T8" fmla="*/ 3 w 22"/>
                <a:gd name="T9" fmla="*/ 2 h 29"/>
                <a:gd name="T10" fmla="*/ 1 w 22"/>
                <a:gd name="T11" fmla="*/ 8 h 29"/>
                <a:gd name="T12" fmla="*/ 13 w 22"/>
                <a:gd name="T13" fmla="*/ 27 h 29"/>
                <a:gd name="T14" fmla="*/ 17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7" y="29"/>
                  </a:moveTo>
                  <a:cubicBezTo>
                    <a:pt x="17" y="29"/>
                    <a:pt x="18" y="29"/>
                    <a:pt x="19" y="28"/>
                  </a:cubicBezTo>
                  <a:cubicBezTo>
                    <a:pt x="21" y="27"/>
                    <a:pt x="22" y="24"/>
                    <a:pt x="20" y="22"/>
                  </a:cubicBezTo>
                  <a:cubicBezTo>
                    <a:pt x="16" y="16"/>
                    <a:pt x="13" y="10"/>
                    <a:pt x="9" y="3"/>
                  </a:cubicBezTo>
                  <a:cubicBezTo>
                    <a:pt x="8" y="1"/>
                    <a:pt x="5" y="0"/>
                    <a:pt x="3" y="2"/>
                  </a:cubicBezTo>
                  <a:cubicBezTo>
                    <a:pt x="0" y="3"/>
                    <a:pt x="0" y="6"/>
                    <a:pt x="1" y="8"/>
                  </a:cubicBezTo>
                  <a:cubicBezTo>
                    <a:pt x="5" y="14"/>
                    <a:pt x="9" y="21"/>
                    <a:pt x="13" y="27"/>
                  </a:cubicBezTo>
                  <a:cubicBezTo>
                    <a:pt x="14" y="28"/>
                    <a:pt x="15" y="29"/>
                    <a:pt x="17"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í$ľiḍê"/>
            <p:cNvSpPr/>
            <p:nvPr/>
          </p:nvSpPr>
          <p:spPr bwMode="auto">
            <a:xfrm>
              <a:off x="4071939" y="5092700"/>
              <a:ext cx="60325" cy="95250"/>
            </a:xfrm>
            <a:custGeom>
              <a:avLst/>
              <a:gdLst>
                <a:gd name="T0" fmla="*/ 10 w 20"/>
                <a:gd name="T1" fmla="*/ 4 h 31"/>
                <a:gd name="T2" fmla="*/ 4 w 20"/>
                <a:gd name="T3" fmla="*/ 1 h 31"/>
                <a:gd name="T4" fmla="*/ 1 w 20"/>
                <a:gd name="T5" fmla="*/ 7 h 31"/>
                <a:gd name="T6" fmla="*/ 10 w 20"/>
                <a:gd name="T7" fmla="*/ 28 h 31"/>
                <a:gd name="T8" fmla="*/ 15 w 20"/>
                <a:gd name="T9" fmla="*/ 31 h 31"/>
                <a:gd name="T10" fmla="*/ 17 w 20"/>
                <a:gd name="T11" fmla="*/ 30 h 31"/>
                <a:gd name="T12" fmla="*/ 19 w 20"/>
                <a:gd name="T13" fmla="*/ 24 h 31"/>
                <a:gd name="T14" fmla="*/ 10 w 20"/>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10" y="4"/>
                  </a:moveTo>
                  <a:cubicBezTo>
                    <a:pt x="9" y="1"/>
                    <a:pt x="6" y="0"/>
                    <a:pt x="4" y="1"/>
                  </a:cubicBezTo>
                  <a:cubicBezTo>
                    <a:pt x="1" y="2"/>
                    <a:pt x="0" y="5"/>
                    <a:pt x="1" y="7"/>
                  </a:cubicBezTo>
                  <a:cubicBezTo>
                    <a:pt x="4" y="14"/>
                    <a:pt x="7" y="21"/>
                    <a:pt x="10" y="28"/>
                  </a:cubicBezTo>
                  <a:cubicBezTo>
                    <a:pt x="11" y="30"/>
                    <a:pt x="13" y="31"/>
                    <a:pt x="15" y="31"/>
                  </a:cubicBezTo>
                  <a:cubicBezTo>
                    <a:pt x="15" y="31"/>
                    <a:pt x="16" y="30"/>
                    <a:pt x="17" y="30"/>
                  </a:cubicBezTo>
                  <a:cubicBezTo>
                    <a:pt x="19" y="29"/>
                    <a:pt x="20" y="26"/>
                    <a:pt x="19" y="24"/>
                  </a:cubicBezTo>
                  <a:cubicBezTo>
                    <a:pt x="16" y="17"/>
                    <a:pt x="13" y="11"/>
                    <a:pt x="10"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ïśľiḓé"/>
            <p:cNvSpPr/>
            <p:nvPr/>
          </p:nvSpPr>
          <p:spPr bwMode="auto">
            <a:xfrm>
              <a:off x="4129089" y="5214938"/>
              <a:ext cx="65088" cy="92075"/>
            </a:xfrm>
            <a:custGeom>
              <a:avLst/>
              <a:gdLst>
                <a:gd name="T0" fmla="*/ 9 w 21"/>
                <a:gd name="T1" fmla="*/ 3 h 30"/>
                <a:gd name="T2" fmla="*/ 3 w 21"/>
                <a:gd name="T3" fmla="*/ 1 h 30"/>
                <a:gd name="T4" fmla="*/ 1 w 21"/>
                <a:gd name="T5" fmla="*/ 7 h 30"/>
                <a:gd name="T6" fmla="*/ 11 w 21"/>
                <a:gd name="T7" fmla="*/ 27 h 30"/>
                <a:gd name="T8" fmla="*/ 15 w 21"/>
                <a:gd name="T9" fmla="*/ 30 h 30"/>
                <a:gd name="T10" fmla="*/ 18 w 21"/>
                <a:gd name="T11" fmla="*/ 29 h 30"/>
                <a:gd name="T12" fmla="*/ 19 w 21"/>
                <a:gd name="T13" fmla="*/ 23 h 30"/>
                <a:gd name="T14" fmla="*/ 9 w 21"/>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9" y="3"/>
                  </a:moveTo>
                  <a:cubicBezTo>
                    <a:pt x="8" y="1"/>
                    <a:pt x="5" y="0"/>
                    <a:pt x="3" y="1"/>
                  </a:cubicBezTo>
                  <a:cubicBezTo>
                    <a:pt x="1" y="2"/>
                    <a:pt x="0" y="5"/>
                    <a:pt x="1" y="7"/>
                  </a:cubicBezTo>
                  <a:cubicBezTo>
                    <a:pt x="4" y="14"/>
                    <a:pt x="8" y="21"/>
                    <a:pt x="11" y="27"/>
                  </a:cubicBezTo>
                  <a:cubicBezTo>
                    <a:pt x="12" y="29"/>
                    <a:pt x="14" y="30"/>
                    <a:pt x="15" y="30"/>
                  </a:cubicBezTo>
                  <a:cubicBezTo>
                    <a:pt x="16" y="30"/>
                    <a:pt x="17" y="29"/>
                    <a:pt x="18" y="29"/>
                  </a:cubicBezTo>
                  <a:cubicBezTo>
                    <a:pt x="20" y="28"/>
                    <a:pt x="21" y="25"/>
                    <a:pt x="19" y="23"/>
                  </a:cubicBezTo>
                  <a:cubicBezTo>
                    <a:pt x="16" y="16"/>
                    <a:pt x="12" y="10"/>
                    <a:pt x="9"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iṩliḋè"/>
            <p:cNvSpPr/>
            <p:nvPr/>
          </p:nvSpPr>
          <p:spPr bwMode="auto">
            <a:xfrm>
              <a:off x="3948114" y="4713288"/>
              <a:ext cx="49213" cy="93663"/>
            </a:xfrm>
            <a:custGeom>
              <a:avLst/>
              <a:gdLst>
                <a:gd name="T0" fmla="*/ 15 w 16"/>
                <a:gd name="T1" fmla="*/ 25 h 31"/>
                <a:gd name="T2" fmla="*/ 10 w 16"/>
                <a:gd name="T3" fmla="*/ 4 h 31"/>
                <a:gd name="T4" fmla="*/ 4 w 16"/>
                <a:gd name="T5" fmla="*/ 0 h 31"/>
                <a:gd name="T6" fmla="*/ 1 w 16"/>
                <a:gd name="T7" fmla="*/ 6 h 31"/>
                <a:gd name="T8" fmla="*/ 6 w 16"/>
                <a:gd name="T9" fmla="*/ 28 h 31"/>
                <a:gd name="T10" fmla="*/ 11 w 16"/>
                <a:gd name="T11" fmla="*/ 31 h 31"/>
                <a:gd name="T12" fmla="*/ 12 w 16"/>
                <a:gd name="T13" fmla="*/ 31 h 31"/>
                <a:gd name="T14" fmla="*/ 15 w 16"/>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5" y="25"/>
                  </a:moveTo>
                  <a:cubicBezTo>
                    <a:pt x="13" y="18"/>
                    <a:pt x="11" y="11"/>
                    <a:pt x="10" y="4"/>
                  </a:cubicBezTo>
                  <a:cubicBezTo>
                    <a:pt x="9" y="1"/>
                    <a:pt x="7" y="0"/>
                    <a:pt x="4" y="0"/>
                  </a:cubicBezTo>
                  <a:cubicBezTo>
                    <a:pt x="2" y="1"/>
                    <a:pt x="0" y="3"/>
                    <a:pt x="1" y="6"/>
                  </a:cubicBezTo>
                  <a:cubicBezTo>
                    <a:pt x="2" y="13"/>
                    <a:pt x="4" y="20"/>
                    <a:pt x="6" y="28"/>
                  </a:cubicBezTo>
                  <a:cubicBezTo>
                    <a:pt x="7" y="30"/>
                    <a:pt x="8" y="31"/>
                    <a:pt x="11" y="31"/>
                  </a:cubicBezTo>
                  <a:cubicBezTo>
                    <a:pt x="11" y="31"/>
                    <a:pt x="11" y="31"/>
                    <a:pt x="12" y="31"/>
                  </a:cubicBezTo>
                  <a:cubicBezTo>
                    <a:pt x="14" y="30"/>
                    <a:pt x="16" y="28"/>
                    <a:pt x="1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î$líďé"/>
            <p:cNvSpPr/>
            <p:nvPr/>
          </p:nvSpPr>
          <p:spPr bwMode="auto">
            <a:xfrm>
              <a:off x="3981451" y="4841875"/>
              <a:ext cx="52388" cy="95250"/>
            </a:xfrm>
            <a:custGeom>
              <a:avLst/>
              <a:gdLst>
                <a:gd name="T0" fmla="*/ 16 w 17"/>
                <a:gd name="T1" fmla="*/ 25 h 31"/>
                <a:gd name="T2" fmla="*/ 9 w 17"/>
                <a:gd name="T3" fmla="*/ 4 h 31"/>
                <a:gd name="T4" fmla="*/ 4 w 17"/>
                <a:gd name="T5" fmla="*/ 1 h 31"/>
                <a:gd name="T6" fmla="*/ 1 w 17"/>
                <a:gd name="T7" fmla="*/ 6 h 31"/>
                <a:gd name="T8" fmla="*/ 7 w 17"/>
                <a:gd name="T9" fmla="*/ 28 h 31"/>
                <a:gd name="T10" fmla="*/ 12 w 17"/>
                <a:gd name="T11" fmla="*/ 31 h 31"/>
                <a:gd name="T12" fmla="*/ 13 w 17"/>
                <a:gd name="T13" fmla="*/ 31 h 31"/>
                <a:gd name="T14" fmla="*/ 16 w 17"/>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6" y="25"/>
                  </a:moveTo>
                  <a:cubicBezTo>
                    <a:pt x="14" y="18"/>
                    <a:pt x="12" y="11"/>
                    <a:pt x="9" y="4"/>
                  </a:cubicBezTo>
                  <a:cubicBezTo>
                    <a:pt x="9" y="1"/>
                    <a:pt x="6" y="0"/>
                    <a:pt x="4" y="1"/>
                  </a:cubicBezTo>
                  <a:cubicBezTo>
                    <a:pt x="1" y="1"/>
                    <a:pt x="0" y="4"/>
                    <a:pt x="1" y="6"/>
                  </a:cubicBezTo>
                  <a:cubicBezTo>
                    <a:pt x="3" y="14"/>
                    <a:pt x="5" y="21"/>
                    <a:pt x="7" y="28"/>
                  </a:cubicBezTo>
                  <a:cubicBezTo>
                    <a:pt x="8" y="30"/>
                    <a:pt x="10" y="31"/>
                    <a:pt x="12" y="31"/>
                  </a:cubicBezTo>
                  <a:cubicBezTo>
                    <a:pt x="12" y="31"/>
                    <a:pt x="13" y="31"/>
                    <a:pt x="13" y="31"/>
                  </a:cubicBezTo>
                  <a:cubicBezTo>
                    <a:pt x="15" y="30"/>
                    <a:pt x="17" y="28"/>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íṣľíḋé"/>
            <p:cNvSpPr/>
            <p:nvPr/>
          </p:nvSpPr>
          <p:spPr bwMode="auto">
            <a:xfrm>
              <a:off x="4022726" y="4970463"/>
              <a:ext cx="57150" cy="92075"/>
            </a:xfrm>
            <a:custGeom>
              <a:avLst/>
              <a:gdLst>
                <a:gd name="T0" fmla="*/ 18 w 19"/>
                <a:gd name="T1" fmla="*/ 24 h 30"/>
                <a:gd name="T2" fmla="*/ 10 w 19"/>
                <a:gd name="T3" fmla="*/ 3 h 30"/>
                <a:gd name="T4" fmla="*/ 4 w 19"/>
                <a:gd name="T5" fmla="*/ 1 h 30"/>
                <a:gd name="T6" fmla="*/ 1 w 19"/>
                <a:gd name="T7" fmla="*/ 6 h 30"/>
                <a:gd name="T8" fmla="*/ 9 w 19"/>
                <a:gd name="T9" fmla="*/ 28 h 30"/>
                <a:gd name="T10" fmla="*/ 13 w 19"/>
                <a:gd name="T11" fmla="*/ 30 h 30"/>
                <a:gd name="T12" fmla="*/ 15 w 19"/>
                <a:gd name="T13" fmla="*/ 30 h 30"/>
                <a:gd name="T14" fmla="*/ 18 w 19"/>
                <a:gd name="T15" fmla="*/ 2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8" y="24"/>
                  </a:moveTo>
                  <a:cubicBezTo>
                    <a:pt x="15" y="17"/>
                    <a:pt x="12" y="10"/>
                    <a:pt x="10" y="3"/>
                  </a:cubicBezTo>
                  <a:cubicBezTo>
                    <a:pt x="9" y="1"/>
                    <a:pt x="6" y="0"/>
                    <a:pt x="4" y="1"/>
                  </a:cubicBezTo>
                  <a:cubicBezTo>
                    <a:pt x="2" y="1"/>
                    <a:pt x="0" y="4"/>
                    <a:pt x="1" y="6"/>
                  </a:cubicBezTo>
                  <a:cubicBezTo>
                    <a:pt x="4" y="13"/>
                    <a:pt x="6" y="21"/>
                    <a:pt x="9" y="28"/>
                  </a:cubicBezTo>
                  <a:cubicBezTo>
                    <a:pt x="10" y="29"/>
                    <a:pt x="11" y="30"/>
                    <a:pt x="13" y="30"/>
                  </a:cubicBezTo>
                  <a:cubicBezTo>
                    <a:pt x="14" y="30"/>
                    <a:pt x="14" y="30"/>
                    <a:pt x="15" y="30"/>
                  </a:cubicBezTo>
                  <a:cubicBezTo>
                    <a:pt x="17" y="29"/>
                    <a:pt x="19" y="27"/>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íş1íďè"/>
            <p:cNvSpPr/>
            <p:nvPr/>
          </p:nvSpPr>
          <p:spPr bwMode="auto">
            <a:xfrm>
              <a:off x="4681539" y="2559050"/>
              <a:ext cx="87313" cy="71438"/>
            </a:xfrm>
            <a:custGeom>
              <a:avLst/>
              <a:gdLst>
                <a:gd name="T0" fmla="*/ 5 w 28"/>
                <a:gd name="T1" fmla="*/ 23 h 23"/>
                <a:gd name="T2" fmla="*/ 8 w 28"/>
                <a:gd name="T3" fmla="*/ 22 h 23"/>
                <a:gd name="T4" fmla="*/ 25 w 28"/>
                <a:gd name="T5" fmla="*/ 8 h 23"/>
                <a:gd name="T6" fmla="*/ 26 w 28"/>
                <a:gd name="T7" fmla="*/ 2 h 23"/>
                <a:gd name="T8" fmla="*/ 20 w 28"/>
                <a:gd name="T9" fmla="*/ 1 h 23"/>
                <a:gd name="T10" fmla="*/ 2 w 28"/>
                <a:gd name="T11" fmla="*/ 15 h 23"/>
                <a:gd name="T12" fmla="*/ 2 w 28"/>
                <a:gd name="T13" fmla="*/ 22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3"/>
                    <a:pt x="8" y="22"/>
                  </a:cubicBezTo>
                  <a:cubicBezTo>
                    <a:pt x="14" y="18"/>
                    <a:pt x="20" y="13"/>
                    <a:pt x="25" y="8"/>
                  </a:cubicBezTo>
                  <a:cubicBezTo>
                    <a:pt x="27" y="7"/>
                    <a:pt x="28" y="4"/>
                    <a:pt x="26" y="2"/>
                  </a:cubicBezTo>
                  <a:cubicBezTo>
                    <a:pt x="25" y="0"/>
                    <a:pt x="22" y="0"/>
                    <a:pt x="20" y="1"/>
                  </a:cubicBezTo>
                  <a:cubicBezTo>
                    <a:pt x="14" y="6"/>
                    <a:pt x="8" y="10"/>
                    <a:pt x="2" y="15"/>
                  </a:cubicBezTo>
                  <a:cubicBezTo>
                    <a:pt x="0" y="17"/>
                    <a:pt x="0" y="20"/>
                    <a:pt x="2" y="22"/>
                  </a:cubicBezTo>
                  <a:cubicBezTo>
                    <a:pt x="2" y="23"/>
                    <a:pt x="4"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î$ḻíďé"/>
            <p:cNvSpPr/>
            <p:nvPr/>
          </p:nvSpPr>
          <p:spPr bwMode="auto">
            <a:xfrm>
              <a:off x="5259389" y="2239963"/>
              <a:ext cx="95250" cy="52388"/>
            </a:xfrm>
            <a:custGeom>
              <a:avLst/>
              <a:gdLst>
                <a:gd name="T0" fmla="*/ 5 w 31"/>
                <a:gd name="T1" fmla="*/ 17 h 17"/>
                <a:gd name="T2" fmla="*/ 6 w 31"/>
                <a:gd name="T3" fmla="*/ 17 h 17"/>
                <a:gd name="T4" fmla="*/ 27 w 31"/>
                <a:gd name="T5" fmla="*/ 9 h 17"/>
                <a:gd name="T6" fmla="*/ 30 w 31"/>
                <a:gd name="T7" fmla="*/ 3 h 17"/>
                <a:gd name="T8" fmla="*/ 24 w 31"/>
                <a:gd name="T9" fmla="*/ 0 h 17"/>
                <a:gd name="T10" fmla="*/ 3 w 31"/>
                <a:gd name="T11" fmla="*/ 8 h 17"/>
                <a:gd name="T12" fmla="*/ 1 w 31"/>
                <a:gd name="T13" fmla="*/ 14 h 17"/>
                <a:gd name="T14" fmla="*/ 5 w 3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5" y="17"/>
                  </a:moveTo>
                  <a:cubicBezTo>
                    <a:pt x="5" y="17"/>
                    <a:pt x="6" y="17"/>
                    <a:pt x="6" y="17"/>
                  </a:cubicBezTo>
                  <a:cubicBezTo>
                    <a:pt x="13" y="14"/>
                    <a:pt x="20" y="12"/>
                    <a:pt x="27" y="9"/>
                  </a:cubicBezTo>
                  <a:cubicBezTo>
                    <a:pt x="30" y="8"/>
                    <a:pt x="31" y="6"/>
                    <a:pt x="30" y="3"/>
                  </a:cubicBezTo>
                  <a:cubicBezTo>
                    <a:pt x="29" y="1"/>
                    <a:pt x="27" y="0"/>
                    <a:pt x="24" y="0"/>
                  </a:cubicBezTo>
                  <a:cubicBezTo>
                    <a:pt x="17" y="3"/>
                    <a:pt x="10" y="6"/>
                    <a:pt x="3" y="8"/>
                  </a:cubicBezTo>
                  <a:cubicBezTo>
                    <a:pt x="1" y="9"/>
                    <a:pt x="0" y="12"/>
                    <a:pt x="1" y="14"/>
                  </a:cubicBezTo>
                  <a:cubicBezTo>
                    <a:pt x="1" y="16"/>
                    <a:pt x="3" y="17"/>
                    <a:pt x="5" y="1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iṡľiḍê"/>
            <p:cNvSpPr/>
            <p:nvPr/>
          </p:nvSpPr>
          <p:spPr bwMode="auto">
            <a:xfrm>
              <a:off x="5514976" y="2166938"/>
              <a:ext cx="96838" cy="42863"/>
            </a:xfrm>
            <a:custGeom>
              <a:avLst/>
              <a:gdLst>
                <a:gd name="T0" fmla="*/ 5 w 32"/>
                <a:gd name="T1" fmla="*/ 14 h 14"/>
                <a:gd name="T2" fmla="*/ 6 w 32"/>
                <a:gd name="T3" fmla="*/ 14 h 14"/>
                <a:gd name="T4" fmla="*/ 28 w 32"/>
                <a:gd name="T5" fmla="*/ 9 h 14"/>
                <a:gd name="T6" fmla="*/ 31 w 32"/>
                <a:gd name="T7" fmla="*/ 4 h 14"/>
                <a:gd name="T8" fmla="*/ 26 w 32"/>
                <a:gd name="T9" fmla="*/ 0 h 14"/>
                <a:gd name="T10" fmla="*/ 4 w 32"/>
                <a:gd name="T11" fmla="*/ 5 h 14"/>
                <a:gd name="T12" fmla="*/ 1 w 32"/>
                <a:gd name="T13" fmla="*/ 11 h 14"/>
                <a:gd name="T14" fmla="*/ 5 w 3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5" y="14"/>
                  </a:moveTo>
                  <a:cubicBezTo>
                    <a:pt x="6" y="14"/>
                    <a:pt x="6" y="14"/>
                    <a:pt x="6" y="14"/>
                  </a:cubicBezTo>
                  <a:cubicBezTo>
                    <a:pt x="13" y="13"/>
                    <a:pt x="21" y="11"/>
                    <a:pt x="28" y="9"/>
                  </a:cubicBezTo>
                  <a:cubicBezTo>
                    <a:pt x="30" y="9"/>
                    <a:pt x="32" y="6"/>
                    <a:pt x="31" y="4"/>
                  </a:cubicBezTo>
                  <a:cubicBezTo>
                    <a:pt x="31" y="1"/>
                    <a:pt x="28" y="0"/>
                    <a:pt x="26" y="0"/>
                  </a:cubicBezTo>
                  <a:cubicBezTo>
                    <a:pt x="19" y="2"/>
                    <a:pt x="11" y="4"/>
                    <a:pt x="4" y="5"/>
                  </a:cubicBezTo>
                  <a:cubicBezTo>
                    <a:pt x="2" y="6"/>
                    <a:pt x="0" y="9"/>
                    <a:pt x="1" y="11"/>
                  </a:cubicBezTo>
                  <a:cubicBezTo>
                    <a:pt x="1" y="13"/>
                    <a:pt x="3" y="14"/>
                    <a:pt x="5" y="1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ísḻïḋé"/>
            <p:cNvSpPr/>
            <p:nvPr/>
          </p:nvSpPr>
          <p:spPr bwMode="auto">
            <a:xfrm>
              <a:off x="5384801" y="2197100"/>
              <a:ext cx="98425" cy="49213"/>
            </a:xfrm>
            <a:custGeom>
              <a:avLst/>
              <a:gdLst>
                <a:gd name="T0" fmla="*/ 5 w 32"/>
                <a:gd name="T1" fmla="*/ 16 h 16"/>
                <a:gd name="T2" fmla="*/ 6 w 32"/>
                <a:gd name="T3" fmla="*/ 16 h 16"/>
                <a:gd name="T4" fmla="*/ 28 w 32"/>
                <a:gd name="T5" fmla="*/ 10 h 16"/>
                <a:gd name="T6" fmla="*/ 31 w 32"/>
                <a:gd name="T7" fmla="*/ 4 h 16"/>
                <a:gd name="T8" fmla="*/ 25 w 32"/>
                <a:gd name="T9" fmla="*/ 1 h 16"/>
                <a:gd name="T10" fmla="*/ 4 w 32"/>
                <a:gd name="T11" fmla="*/ 8 h 16"/>
                <a:gd name="T12" fmla="*/ 1 w 32"/>
                <a:gd name="T13" fmla="*/ 13 h 16"/>
                <a:gd name="T14" fmla="*/ 5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5" y="16"/>
                  </a:moveTo>
                  <a:cubicBezTo>
                    <a:pt x="6" y="16"/>
                    <a:pt x="6" y="16"/>
                    <a:pt x="6" y="16"/>
                  </a:cubicBezTo>
                  <a:cubicBezTo>
                    <a:pt x="13" y="14"/>
                    <a:pt x="21" y="12"/>
                    <a:pt x="28" y="10"/>
                  </a:cubicBezTo>
                  <a:cubicBezTo>
                    <a:pt x="30" y="9"/>
                    <a:pt x="32" y="7"/>
                    <a:pt x="31" y="4"/>
                  </a:cubicBezTo>
                  <a:cubicBezTo>
                    <a:pt x="30" y="2"/>
                    <a:pt x="28" y="0"/>
                    <a:pt x="25" y="1"/>
                  </a:cubicBezTo>
                  <a:cubicBezTo>
                    <a:pt x="18" y="3"/>
                    <a:pt x="11" y="5"/>
                    <a:pt x="4" y="8"/>
                  </a:cubicBezTo>
                  <a:cubicBezTo>
                    <a:pt x="1" y="8"/>
                    <a:pt x="0" y="11"/>
                    <a:pt x="1" y="13"/>
                  </a:cubicBezTo>
                  <a:cubicBezTo>
                    <a:pt x="1" y="15"/>
                    <a:pt x="3" y="16"/>
                    <a:pt x="5" y="1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íSlïďé"/>
            <p:cNvSpPr/>
            <p:nvPr/>
          </p:nvSpPr>
          <p:spPr bwMode="auto">
            <a:xfrm>
              <a:off x="5133976" y="2286000"/>
              <a:ext cx="95250" cy="58738"/>
            </a:xfrm>
            <a:custGeom>
              <a:avLst/>
              <a:gdLst>
                <a:gd name="T0" fmla="*/ 6 w 31"/>
                <a:gd name="T1" fmla="*/ 19 h 19"/>
                <a:gd name="T2" fmla="*/ 8 w 31"/>
                <a:gd name="T3" fmla="*/ 19 h 19"/>
                <a:gd name="T4" fmla="*/ 28 w 31"/>
                <a:gd name="T5" fmla="*/ 10 h 19"/>
                <a:gd name="T6" fmla="*/ 30 w 31"/>
                <a:gd name="T7" fmla="*/ 4 h 19"/>
                <a:gd name="T8" fmla="*/ 24 w 31"/>
                <a:gd name="T9" fmla="*/ 1 h 19"/>
                <a:gd name="T10" fmla="*/ 4 w 31"/>
                <a:gd name="T11" fmla="*/ 11 h 19"/>
                <a:gd name="T12" fmla="*/ 2 w 31"/>
                <a:gd name="T13" fmla="*/ 17 h 19"/>
                <a:gd name="T14" fmla="*/ 6 w 31"/>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9">
                  <a:moveTo>
                    <a:pt x="6" y="19"/>
                  </a:moveTo>
                  <a:cubicBezTo>
                    <a:pt x="6" y="19"/>
                    <a:pt x="7" y="19"/>
                    <a:pt x="8" y="19"/>
                  </a:cubicBezTo>
                  <a:cubicBezTo>
                    <a:pt x="14" y="16"/>
                    <a:pt x="21" y="13"/>
                    <a:pt x="28" y="10"/>
                  </a:cubicBezTo>
                  <a:cubicBezTo>
                    <a:pt x="30" y="9"/>
                    <a:pt x="31" y="6"/>
                    <a:pt x="30" y="4"/>
                  </a:cubicBezTo>
                  <a:cubicBezTo>
                    <a:pt x="29" y="1"/>
                    <a:pt x="27" y="0"/>
                    <a:pt x="24" y="1"/>
                  </a:cubicBezTo>
                  <a:cubicBezTo>
                    <a:pt x="17" y="4"/>
                    <a:pt x="10" y="7"/>
                    <a:pt x="4" y="11"/>
                  </a:cubicBezTo>
                  <a:cubicBezTo>
                    <a:pt x="1" y="12"/>
                    <a:pt x="0" y="14"/>
                    <a:pt x="2" y="17"/>
                  </a:cubicBezTo>
                  <a:cubicBezTo>
                    <a:pt x="2" y="18"/>
                    <a:pt x="4" y="19"/>
                    <a:pt x="6" y="1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íṩ1îḓê"/>
            <p:cNvSpPr/>
            <p:nvPr/>
          </p:nvSpPr>
          <p:spPr bwMode="auto">
            <a:xfrm>
              <a:off x="4105276" y="3273425"/>
              <a:ext cx="63500" cy="92075"/>
            </a:xfrm>
            <a:custGeom>
              <a:avLst/>
              <a:gdLst>
                <a:gd name="T0" fmla="*/ 4 w 21"/>
                <a:gd name="T1" fmla="*/ 29 h 30"/>
                <a:gd name="T2" fmla="*/ 5 w 21"/>
                <a:gd name="T3" fmla="*/ 30 h 30"/>
                <a:gd name="T4" fmla="*/ 10 w 21"/>
                <a:gd name="T5" fmla="*/ 27 h 30"/>
                <a:gd name="T6" fmla="*/ 20 w 21"/>
                <a:gd name="T7" fmla="*/ 7 h 30"/>
                <a:gd name="T8" fmla="*/ 18 w 21"/>
                <a:gd name="T9" fmla="*/ 1 h 30"/>
                <a:gd name="T10" fmla="*/ 11 w 21"/>
                <a:gd name="T11" fmla="*/ 3 h 30"/>
                <a:gd name="T12" fmla="*/ 1 w 21"/>
                <a:gd name="T13" fmla="*/ 23 h 30"/>
                <a:gd name="T14" fmla="*/ 4 w 21"/>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4" y="29"/>
                  </a:moveTo>
                  <a:cubicBezTo>
                    <a:pt x="4" y="30"/>
                    <a:pt x="5" y="30"/>
                    <a:pt x="5" y="30"/>
                  </a:cubicBezTo>
                  <a:cubicBezTo>
                    <a:pt x="7" y="30"/>
                    <a:pt x="9" y="29"/>
                    <a:pt x="10" y="27"/>
                  </a:cubicBezTo>
                  <a:cubicBezTo>
                    <a:pt x="13" y="21"/>
                    <a:pt x="16" y="14"/>
                    <a:pt x="20" y="7"/>
                  </a:cubicBezTo>
                  <a:cubicBezTo>
                    <a:pt x="21" y="5"/>
                    <a:pt x="20" y="2"/>
                    <a:pt x="18" y="1"/>
                  </a:cubicBezTo>
                  <a:cubicBezTo>
                    <a:pt x="15" y="0"/>
                    <a:pt x="13" y="1"/>
                    <a:pt x="11" y="3"/>
                  </a:cubicBezTo>
                  <a:cubicBezTo>
                    <a:pt x="8" y="10"/>
                    <a:pt x="5" y="17"/>
                    <a:pt x="1" y="23"/>
                  </a:cubicBezTo>
                  <a:cubicBezTo>
                    <a:pt x="0" y="26"/>
                    <a:pt x="1" y="28"/>
                    <a:pt x="4"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íṧļïḋe"/>
            <p:cNvSpPr/>
            <p:nvPr/>
          </p:nvSpPr>
          <p:spPr bwMode="auto">
            <a:xfrm>
              <a:off x="5013326" y="2344738"/>
              <a:ext cx="95250" cy="61913"/>
            </a:xfrm>
            <a:custGeom>
              <a:avLst/>
              <a:gdLst>
                <a:gd name="T0" fmla="*/ 6 w 31"/>
                <a:gd name="T1" fmla="*/ 20 h 20"/>
                <a:gd name="T2" fmla="*/ 8 w 31"/>
                <a:gd name="T3" fmla="*/ 19 h 20"/>
                <a:gd name="T4" fmla="*/ 28 w 31"/>
                <a:gd name="T5" fmla="*/ 9 h 20"/>
                <a:gd name="T6" fmla="*/ 30 w 31"/>
                <a:gd name="T7" fmla="*/ 3 h 20"/>
                <a:gd name="T8" fmla="*/ 23 w 31"/>
                <a:gd name="T9" fmla="*/ 1 h 20"/>
                <a:gd name="T10" fmla="*/ 3 w 31"/>
                <a:gd name="T11" fmla="*/ 11 h 20"/>
                <a:gd name="T12" fmla="*/ 2 w 31"/>
                <a:gd name="T13" fmla="*/ 18 h 20"/>
                <a:gd name="T14" fmla="*/ 6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6" y="20"/>
                  </a:moveTo>
                  <a:cubicBezTo>
                    <a:pt x="6" y="20"/>
                    <a:pt x="7" y="20"/>
                    <a:pt x="8" y="19"/>
                  </a:cubicBezTo>
                  <a:cubicBezTo>
                    <a:pt x="14" y="16"/>
                    <a:pt x="21" y="12"/>
                    <a:pt x="28" y="9"/>
                  </a:cubicBezTo>
                  <a:cubicBezTo>
                    <a:pt x="30" y="8"/>
                    <a:pt x="31" y="5"/>
                    <a:pt x="30" y="3"/>
                  </a:cubicBezTo>
                  <a:cubicBezTo>
                    <a:pt x="28" y="1"/>
                    <a:pt x="26" y="0"/>
                    <a:pt x="23" y="1"/>
                  </a:cubicBezTo>
                  <a:cubicBezTo>
                    <a:pt x="17" y="4"/>
                    <a:pt x="10" y="8"/>
                    <a:pt x="3" y="11"/>
                  </a:cubicBezTo>
                  <a:cubicBezTo>
                    <a:pt x="1" y="13"/>
                    <a:pt x="0" y="15"/>
                    <a:pt x="2" y="18"/>
                  </a:cubicBezTo>
                  <a:cubicBezTo>
                    <a:pt x="2" y="19"/>
                    <a:pt x="4" y="20"/>
                    <a:pt x="6" y="2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î$ľîḋé"/>
            <p:cNvSpPr/>
            <p:nvPr/>
          </p:nvSpPr>
          <p:spPr bwMode="auto">
            <a:xfrm>
              <a:off x="5646739" y="2143125"/>
              <a:ext cx="98425" cy="39688"/>
            </a:xfrm>
            <a:custGeom>
              <a:avLst/>
              <a:gdLst>
                <a:gd name="T0" fmla="*/ 5 w 32"/>
                <a:gd name="T1" fmla="*/ 13 h 13"/>
                <a:gd name="T2" fmla="*/ 6 w 32"/>
                <a:gd name="T3" fmla="*/ 13 h 13"/>
                <a:gd name="T4" fmla="*/ 28 w 32"/>
                <a:gd name="T5" fmla="*/ 9 h 13"/>
                <a:gd name="T6" fmla="*/ 32 w 32"/>
                <a:gd name="T7" fmla="*/ 4 h 13"/>
                <a:gd name="T8" fmla="*/ 26 w 32"/>
                <a:gd name="T9" fmla="*/ 0 h 13"/>
                <a:gd name="T10" fmla="*/ 4 w 32"/>
                <a:gd name="T11" fmla="*/ 4 h 13"/>
                <a:gd name="T12" fmla="*/ 0 w 32"/>
                <a:gd name="T13" fmla="*/ 9 h 13"/>
                <a:gd name="T14" fmla="*/ 5 w 3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5" y="13"/>
                  </a:moveTo>
                  <a:cubicBezTo>
                    <a:pt x="5" y="13"/>
                    <a:pt x="5" y="13"/>
                    <a:pt x="6" y="13"/>
                  </a:cubicBezTo>
                  <a:cubicBezTo>
                    <a:pt x="13" y="12"/>
                    <a:pt x="20" y="10"/>
                    <a:pt x="28" y="9"/>
                  </a:cubicBezTo>
                  <a:cubicBezTo>
                    <a:pt x="30" y="9"/>
                    <a:pt x="32" y="7"/>
                    <a:pt x="32" y="4"/>
                  </a:cubicBezTo>
                  <a:cubicBezTo>
                    <a:pt x="31" y="2"/>
                    <a:pt x="29" y="0"/>
                    <a:pt x="26" y="0"/>
                  </a:cubicBezTo>
                  <a:cubicBezTo>
                    <a:pt x="19" y="1"/>
                    <a:pt x="11" y="3"/>
                    <a:pt x="4" y="4"/>
                  </a:cubicBezTo>
                  <a:cubicBezTo>
                    <a:pt x="2" y="4"/>
                    <a:pt x="0" y="7"/>
                    <a:pt x="0" y="9"/>
                  </a:cubicBezTo>
                  <a:cubicBezTo>
                    <a:pt x="1" y="12"/>
                    <a:pt x="3" y="13"/>
                    <a:pt x="5" y="1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ślîḓe"/>
            <p:cNvSpPr/>
            <p:nvPr/>
          </p:nvSpPr>
          <p:spPr bwMode="auto">
            <a:xfrm>
              <a:off x="5778501" y="2127250"/>
              <a:ext cx="98425" cy="33338"/>
            </a:xfrm>
            <a:custGeom>
              <a:avLst/>
              <a:gdLst>
                <a:gd name="T0" fmla="*/ 5 w 32"/>
                <a:gd name="T1" fmla="*/ 11 h 11"/>
                <a:gd name="T2" fmla="*/ 6 w 32"/>
                <a:gd name="T3" fmla="*/ 11 h 11"/>
                <a:gd name="T4" fmla="*/ 28 w 32"/>
                <a:gd name="T5" fmla="*/ 9 h 11"/>
                <a:gd name="T6" fmla="*/ 32 w 32"/>
                <a:gd name="T7" fmla="*/ 4 h 11"/>
                <a:gd name="T8" fmla="*/ 27 w 32"/>
                <a:gd name="T9" fmla="*/ 0 h 11"/>
                <a:gd name="T10" fmla="*/ 5 w 32"/>
                <a:gd name="T11" fmla="*/ 2 h 11"/>
                <a:gd name="T12" fmla="*/ 1 w 32"/>
                <a:gd name="T13" fmla="*/ 7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6" y="11"/>
                    <a:pt x="6" y="11"/>
                  </a:cubicBezTo>
                  <a:cubicBezTo>
                    <a:pt x="13" y="11"/>
                    <a:pt x="21" y="10"/>
                    <a:pt x="28" y="9"/>
                  </a:cubicBezTo>
                  <a:cubicBezTo>
                    <a:pt x="30" y="9"/>
                    <a:pt x="32" y="7"/>
                    <a:pt x="32" y="4"/>
                  </a:cubicBezTo>
                  <a:cubicBezTo>
                    <a:pt x="32" y="2"/>
                    <a:pt x="30" y="0"/>
                    <a:pt x="27" y="0"/>
                  </a:cubicBezTo>
                  <a:cubicBezTo>
                    <a:pt x="20" y="1"/>
                    <a:pt x="12" y="1"/>
                    <a:pt x="5" y="2"/>
                  </a:cubicBezTo>
                  <a:cubicBezTo>
                    <a:pt x="2" y="3"/>
                    <a:pt x="0" y="5"/>
                    <a:pt x="1" y="7"/>
                  </a:cubicBezTo>
                  <a:cubicBezTo>
                    <a:pt x="1" y="10"/>
                    <a:pt x="3"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îṡḷíďê"/>
            <p:cNvSpPr/>
            <p:nvPr/>
          </p:nvSpPr>
          <p:spPr bwMode="auto">
            <a:xfrm>
              <a:off x="5913439" y="2117725"/>
              <a:ext cx="98425" cy="33338"/>
            </a:xfrm>
            <a:custGeom>
              <a:avLst/>
              <a:gdLst>
                <a:gd name="T0" fmla="*/ 5 w 32"/>
                <a:gd name="T1" fmla="*/ 11 h 11"/>
                <a:gd name="T2" fmla="*/ 5 w 32"/>
                <a:gd name="T3" fmla="*/ 11 h 11"/>
                <a:gd name="T4" fmla="*/ 27 w 32"/>
                <a:gd name="T5" fmla="*/ 10 h 11"/>
                <a:gd name="T6" fmla="*/ 32 w 32"/>
                <a:gd name="T7" fmla="*/ 5 h 11"/>
                <a:gd name="T8" fmla="*/ 27 w 32"/>
                <a:gd name="T9" fmla="*/ 1 h 11"/>
                <a:gd name="T10" fmla="*/ 5 w 32"/>
                <a:gd name="T11" fmla="*/ 1 h 11"/>
                <a:gd name="T12" fmla="*/ 0 w 32"/>
                <a:gd name="T13" fmla="*/ 6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5" y="11"/>
                    <a:pt x="5" y="11"/>
                  </a:cubicBezTo>
                  <a:cubicBezTo>
                    <a:pt x="12" y="10"/>
                    <a:pt x="20" y="10"/>
                    <a:pt x="27" y="10"/>
                  </a:cubicBezTo>
                  <a:cubicBezTo>
                    <a:pt x="30" y="10"/>
                    <a:pt x="32" y="8"/>
                    <a:pt x="32" y="5"/>
                  </a:cubicBezTo>
                  <a:cubicBezTo>
                    <a:pt x="32" y="2"/>
                    <a:pt x="30" y="0"/>
                    <a:pt x="27" y="1"/>
                  </a:cubicBezTo>
                  <a:cubicBezTo>
                    <a:pt x="20" y="1"/>
                    <a:pt x="12" y="1"/>
                    <a:pt x="5" y="1"/>
                  </a:cubicBezTo>
                  <a:cubicBezTo>
                    <a:pt x="2" y="2"/>
                    <a:pt x="0" y="4"/>
                    <a:pt x="0" y="6"/>
                  </a:cubicBezTo>
                  <a:cubicBezTo>
                    <a:pt x="0" y="9"/>
                    <a:pt x="2"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šľiďè"/>
            <p:cNvSpPr/>
            <p:nvPr/>
          </p:nvSpPr>
          <p:spPr bwMode="auto">
            <a:xfrm>
              <a:off x="4313239" y="2936875"/>
              <a:ext cx="74613" cy="82550"/>
            </a:xfrm>
            <a:custGeom>
              <a:avLst/>
              <a:gdLst>
                <a:gd name="T0" fmla="*/ 2 w 24"/>
                <a:gd name="T1" fmla="*/ 26 h 27"/>
                <a:gd name="T2" fmla="*/ 5 w 24"/>
                <a:gd name="T3" fmla="*/ 27 h 27"/>
                <a:gd name="T4" fmla="*/ 9 w 24"/>
                <a:gd name="T5" fmla="*/ 25 h 27"/>
                <a:gd name="T6" fmla="*/ 22 w 24"/>
                <a:gd name="T7" fmla="*/ 8 h 27"/>
                <a:gd name="T8" fmla="*/ 21 w 24"/>
                <a:gd name="T9" fmla="*/ 1 h 27"/>
                <a:gd name="T10" fmla="*/ 15 w 24"/>
                <a:gd name="T11" fmla="*/ 2 h 27"/>
                <a:gd name="T12" fmla="*/ 1 w 24"/>
                <a:gd name="T13" fmla="*/ 20 h 27"/>
                <a:gd name="T14" fmla="*/ 2 w 24"/>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7">
                  <a:moveTo>
                    <a:pt x="2" y="26"/>
                  </a:moveTo>
                  <a:cubicBezTo>
                    <a:pt x="3" y="27"/>
                    <a:pt x="4" y="27"/>
                    <a:pt x="5" y="27"/>
                  </a:cubicBezTo>
                  <a:cubicBezTo>
                    <a:pt x="6" y="27"/>
                    <a:pt x="8" y="26"/>
                    <a:pt x="9" y="25"/>
                  </a:cubicBezTo>
                  <a:cubicBezTo>
                    <a:pt x="13" y="19"/>
                    <a:pt x="17" y="13"/>
                    <a:pt x="22" y="8"/>
                  </a:cubicBezTo>
                  <a:cubicBezTo>
                    <a:pt x="24" y="6"/>
                    <a:pt x="23" y="3"/>
                    <a:pt x="21" y="1"/>
                  </a:cubicBezTo>
                  <a:cubicBezTo>
                    <a:pt x="19" y="0"/>
                    <a:pt x="16" y="0"/>
                    <a:pt x="15" y="2"/>
                  </a:cubicBezTo>
                  <a:cubicBezTo>
                    <a:pt x="10" y="8"/>
                    <a:pt x="6" y="14"/>
                    <a:pt x="1" y="20"/>
                  </a:cubicBezTo>
                  <a:cubicBezTo>
                    <a:pt x="0" y="22"/>
                    <a:pt x="0" y="25"/>
                    <a:pt x="2"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îṥļîḑé"/>
            <p:cNvSpPr/>
            <p:nvPr/>
          </p:nvSpPr>
          <p:spPr bwMode="auto">
            <a:xfrm>
              <a:off x="4397376" y="2832100"/>
              <a:ext cx="76200" cy="82550"/>
            </a:xfrm>
            <a:custGeom>
              <a:avLst/>
              <a:gdLst>
                <a:gd name="T0" fmla="*/ 5 w 25"/>
                <a:gd name="T1" fmla="*/ 27 h 27"/>
                <a:gd name="T2" fmla="*/ 8 w 25"/>
                <a:gd name="T3" fmla="*/ 25 h 27"/>
                <a:gd name="T4" fmla="*/ 23 w 25"/>
                <a:gd name="T5" fmla="*/ 8 h 27"/>
                <a:gd name="T6" fmla="*/ 23 w 25"/>
                <a:gd name="T7" fmla="*/ 2 h 27"/>
                <a:gd name="T8" fmla="*/ 16 w 25"/>
                <a:gd name="T9" fmla="*/ 2 h 27"/>
                <a:gd name="T10" fmla="*/ 1 w 25"/>
                <a:gd name="T11" fmla="*/ 19 h 27"/>
                <a:gd name="T12" fmla="*/ 2 w 25"/>
                <a:gd name="T13" fmla="*/ 26 h 27"/>
                <a:gd name="T14" fmla="*/ 5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5" y="27"/>
                  </a:moveTo>
                  <a:cubicBezTo>
                    <a:pt x="6" y="27"/>
                    <a:pt x="8" y="26"/>
                    <a:pt x="8" y="25"/>
                  </a:cubicBezTo>
                  <a:cubicBezTo>
                    <a:pt x="13" y="19"/>
                    <a:pt x="18" y="14"/>
                    <a:pt x="23" y="8"/>
                  </a:cubicBezTo>
                  <a:cubicBezTo>
                    <a:pt x="25" y="6"/>
                    <a:pt x="24" y="3"/>
                    <a:pt x="23" y="2"/>
                  </a:cubicBezTo>
                  <a:cubicBezTo>
                    <a:pt x="21" y="0"/>
                    <a:pt x="18" y="0"/>
                    <a:pt x="16" y="2"/>
                  </a:cubicBezTo>
                  <a:cubicBezTo>
                    <a:pt x="11" y="8"/>
                    <a:pt x="6" y="13"/>
                    <a:pt x="1" y="19"/>
                  </a:cubicBezTo>
                  <a:cubicBezTo>
                    <a:pt x="0" y="21"/>
                    <a:pt x="0" y="24"/>
                    <a:pt x="2" y="26"/>
                  </a:cubicBezTo>
                  <a:cubicBezTo>
                    <a:pt x="3" y="26"/>
                    <a:pt x="4" y="27"/>
                    <a:pt x="5"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iṥḻïḋê"/>
            <p:cNvSpPr/>
            <p:nvPr/>
          </p:nvSpPr>
          <p:spPr bwMode="auto">
            <a:xfrm>
              <a:off x="4900614" y="2409825"/>
              <a:ext cx="88900" cy="63500"/>
            </a:xfrm>
            <a:custGeom>
              <a:avLst/>
              <a:gdLst>
                <a:gd name="T0" fmla="*/ 5 w 29"/>
                <a:gd name="T1" fmla="*/ 21 h 21"/>
                <a:gd name="T2" fmla="*/ 7 w 29"/>
                <a:gd name="T3" fmla="*/ 20 h 21"/>
                <a:gd name="T4" fmla="*/ 26 w 29"/>
                <a:gd name="T5" fmla="*/ 9 h 21"/>
                <a:gd name="T6" fmla="*/ 28 w 29"/>
                <a:gd name="T7" fmla="*/ 3 h 21"/>
                <a:gd name="T8" fmla="*/ 22 w 29"/>
                <a:gd name="T9" fmla="*/ 1 h 21"/>
                <a:gd name="T10" fmla="*/ 3 w 29"/>
                <a:gd name="T11" fmla="*/ 13 h 21"/>
                <a:gd name="T12" fmla="*/ 1 w 29"/>
                <a:gd name="T13" fmla="*/ 19 h 21"/>
                <a:gd name="T14" fmla="*/ 5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5" y="21"/>
                  </a:moveTo>
                  <a:cubicBezTo>
                    <a:pt x="6" y="21"/>
                    <a:pt x="7" y="21"/>
                    <a:pt x="7" y="20"/>
                  </a:cubicBezTo>
                  <a:cubicBezTo>
                    <a:pt x="14" y="17"/>
                    <a:pt x="20" y="13"/>
                    <a:pt x="26" y="9"/>
                  </a:cubicBezTo>
                  <a:cubicBezTo>
                    <a:pt x="29" y="8"/>
                    <a:pt x="29" y="5"/>
                    <a:pt x="28" y="3"/>
                  </a:cubicBezTo>
                  <a:cubicBezTo>
                    <a:pt x="27" y="0"/>
                    <a:pt x="24" y="0"/>
                    <a:pt x="22" y="1"/>
                  </a:cubicBezTo>
                  <a:cubicBezTo>
                    <a:pt x="15" y="5"/>
                    <a:pt x="9" y="9"/>
                    <a:pt x="3" y="13"/>
                  </a:cubicBezTo>
                  <a:cubicBezTo>
                    <a:pt x="0" y="14"/>
                    <a:pt x="0" y="17"/>
                    <a:pt x="1" y="19"/>
                  </a:cubicBezTo>
                  <a:cubicBezTo>
                    <a:pt x="2" y="20"/>
                    <a:pt x="3" y="21"/>
                    <a:pt x="5" y="2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íŝḷîḓé"/>
            <p:cNvSpPr/>
            <p:nvPr/>
          </p:nvSpPr>
          <p:spPr bwMode="auto">
            <a:xfrm>
              <a:off x="4237039" y="3044825"/>
              <a:ext cx="69850" cy="85725"/>
            </a:xfrm>
            <a:custGeom>
              <a:avLst/>
              <a:gdLst>
                <a:gd name="T0" fmla="*/ 3 w 23"/>
                <a:gd name="T1" fmla="*/ 28 h 28"/>
                <a:gd name="T2" fmla="*/ 5 w 23"/>
                <a:gd name="T3" fmla="*/ 28 h 28"/>
                <a:gd name="T4" fmla="*/ 9 w 23"/>
                <a:gd name="T5" fmla="*/ 26 h 28"/>
                <a:gd name="T6" fmla="*/ 21 w 23"/>
                <a:gd name="T7" fmla="*/ 8 h 28"/>
                <a:gd name="T8" fmla="*/ 20 w 23"/>
                <a:gd name="T9" fmla="*/ 1 h 28"/>
                <a:gd name="T10" fmla="*/ 14 w 23"/>
                <a:gd name="T11" fmla="*/ 2 h 28"/>
                <a:gd name="T12" fmla="*/ 1 w 23"/>
                <a:gd name="T13" fmla="*/ 21 h 28"/>
                <a:gd name="T14" fmla="*/ 3 w 2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3" y="28"/>
                  </a:moveTo>
                  <a:cubicBezTo>
                    <a:pt x="3" y="28"/>
                    <a:pt x="4" y="28"/>
                    <a:pt x="5" y="28"/>
                  </a:cubicBezTo>
                  <a:cubicBezTo>
                    <a:pt x="7" y="28"/>
                    <a:pt x="8" y="28"/>
                    <a:pt x="9" y="26"/>
                  </a:cubicBezTo>
                  <a:cubicBezTo>
                    <a:pt x="13" y="20"/>
                    <a:pt x="17" y="14"/>
                    <a:pt x="21" y="8"/>
                  </a:cubicBezTo>
                  <a:cubicBezTo>
                    <a:pt x="23" y="6"/>
                    <a:pt x="22" y="3"/>
                    <a:pt x="20" y="1"/>
                  </a:cubicBezTo>
                  <a:cubicBezTo>
                    <a:pt x="18" y="0"/>
                    <a:pt x="15" y="0"/>
                    <a:pt x="14" y="2"/>
                  </a:cubicBezTo>
                  <a:cubicBezTo>
                    <a:pt x="9" y="9"/>
                    <a:pt x="5" y="15"/>
                    <a:pt x="1" y="21"/>
                  </a:cubicBezTo>
                  <a:cubicBezTo>
                    <a:pt x="0" y="23"/>
                    <a:pt x="0" y="26"/>
                    <a:pt x="3"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íšļiďè"/>
            <p:cNvSpPr/>
            <p:nvPr/>
          </p:nvSpPr>
          <p:spPr bwMode="auto">
            <a:xfrm>
              <a:off x="4486276" y="2733675"/>
              <a:ext cx="79375" cy="80963"/>
            </a:xfrm>
            <a:custGeom>
              <a:avLst/>
              <a:gdLst>
                <a:gd name="T0" fmla="*/ 5 w 26"/>
                <a:gd name="T1" fmla="*/ 26 h 26"/>
                <a:gd name="T2" fmla="*/ 8 w 26"/>
                <a:gd name="T3" fmla="*/ 24 h 26"/>
                <a:gd name="T4" fmla="*/ 24 w 26"/>
                <a:gd name="T5" fmla="*/ 9 h 26"/>
                <a:gd name="T6" fmla="*/ 24 w 26"/>
                <a:gd name="T7" fmla="*/ 2 h 26"/>
                <a:gd name="T8" fmla="*/ 17 w 26"/>
                <a:gd name="T9" fmla="*/ 2 h 26"/>
                <a:gd name="T10" fmla="*/ 2 w 26"/>
                <a:gd name="T11" fmla="*/ 18 h 26"/>
                <a:gd name="T12" fmla="*/ 2 w 26"/>
                <a:gd name="T13" fmla="*/ 25 h 26"/>
                <a:gd name="T14" fmla="*/ 5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5" y="26"/>
                  </a:moveTo>
                  <a:cubicBezTo>
                    <a:pt x="6" y="26"/>
                    <a:pt x="7" y="25"/>
                    <a:pt x="8" y="24"/>
                  </a:cubicBezTo>
                  <a:cubicBezTo>
                    <a:pt x="13" y="19"/>
                    <a:pt x="19" y="14"/>
                    <a:pt x="24" y="9"/>
                  </a:cubicBezTo>
                  <a:cubicBezTo>
                    <a:pt x="26" y="7"/>
                    <a:pt x="26" y="4"/>
                    <a:pt x="24" y="2"/>
                  </a:cubicBezTo>
                  <a:cubicBezTo>
                    <a:pt x="22" y="0"/>
                    <a:pt x="19" y="0"/>
                    <a:pt x="17" y="2"/>
                  </a:cubicBezTo>
                  <a:cubicBezTo>
                    <a:pt x="12" y="7"/>
                    <a:pt x="7" y="13"/>
                    <a:pt x="2" y="18"/>
                  </a:cubicBezTo>
                  <a:cubicBezTo>
                    <a:pt x="0" y="20"/>
                    <a:pt x="0" y="23"/>
                    <a:pt x="2" y="25"/>
                  </a:cubicBezTo>
                  <a:cubicBezTo>
                    <a:pt x="3" y="26"/>
                    <a:pt x="4" y="26"/>
                    <a:pt x="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ïsḻîḓè"/>
            <p:cNvSpPr/>
            <p:nvPr/>
          </p:nvSpPr>
          <p:spPr bwMode="auto">
            <a:xfrm>
              <a:off x="4789489" y="2479675"/>
              <a:ext cx="85725" cy="69850"/>
            </a:xfrm>
            <a:custGeom>
              <a:avLst/>
              <a:gdLst>
                <a:gd name="T0" fmla="*/ 5 w 28"/>
                <a:gd name="T1" fmla="*/ 23 h 23"/>
                <a:gd name="T2" fmla="*/ 7 w 28"/>
                <a:gd name="T3" fmla="*/ 22 h 23"/>
                <a:gd name="T4" fmla="*/ 26 w 28"/>
                <a:gd name="T5" fmla="*/ 9 h 23"/>
                <a:gd name="T6" fmla="*/ 27 w 28"/>
                <a:gd name="T7" fmla="*/ 3 h 23"/>
                <a:gd name="T8" fmla="*/ 21 w 28"/>
                <a:gd name="T9" fmla="*/ 1 h 23"/>
                <a:gd name="T10" fmla="*/ 2 w 28"/>
                <a:gd name="T11" fmla="*/ 14 h 23"/>
                <a:gd name="T12" fmla="*/ 1 w 28"/>
                <a:gd name="T13" fmla="*/ 21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2"/>
                    <a:pt x="7" y="22"/>
                  </a:cubicBezTo>
                  <a:cubicBezTo>
                    <a:pt x="13" y="17"/>
                    <a:pt x="20" y="13"/>
                    <a:pt x="26" y="9"/>
                  </a:cubicBezTo>
                  <a:cubicBezTo>
                    <a:pt x="28" y="8"/>
                    <a:pt x="28" y="5"/>
                    <a:pt x="27" y="3"/>
                  </a:cubicBezTo>
                  <a:cubicBezTo>
                    <a:pt x="25" y="1"/>
                    <a:pt x="23" y="0"/>
                    <a:pt x="21" y="1"/>
                  </a:cubicBezTo>
                  <a:cubicBezTo>
                    <a:pt x="14" y="6"/>
                    <a:pt x="8" y="10"/>
                    <a:pt x="2" y="14"/>
                  </a:cubicBezTo>
                  <a:cubicBezTo>
                    <a:pt x="0" y="16"/>
                    <a:pt x="0" y="19"/>
                    <a:pt x="1" y="21"/>
                  </a:cubicBezTo>
                  <a:cubicBezTo>
                    <a:pt x="2" y="22"/>
                    <a:pt x="3"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îṡľiďé"/>
            <p:cNvSpPr/>
            <p:nvPr/>
          </p:nvSpPr>
          <p:spPr bwMode="auto">
            <a:xfrm>
              <a:off x="6048376" y="2117725"/>
              <a:ext cx="98425" cy="30163"/>
            </a:xfrm>
            <a:custGeom>
              <a:avLst/>
              <a:gdLst>
                <a:gd name="T0" fmla="*/ 5 w 32"/>
                <a:gd name="T1" fmla="*/ 9 h 10"/>
                <a:gd name="T2" fmla="*/ 27 w 32"/>
                <a:gd name="T3" fmla="*/ 10 h 10"/>
                <a:gd name="T4" fmla="*/ 27 w 32"/>
                <a:gd name="T5" fmla="*/ 10 h 10"/>
                <a:gd name="T6" fmla="*/ 32 w 32"/>
                <a:gd name="T7" fmla="*/ 5 h 10"/>
                <a:gd name="T8" fmla="*/ 27 w 32"/>
                <a:gd name="T9" fmla="*/ 1 h 10"/>
                <a:gd name="T10" fmla="*/ 5 w 32"/>
                <a:gd name="T11" fmla="*/ 0 h 10"/>
                <a:gd name="T12" fmla="*/ 5 w 32"/>
                <a:gd name="T13" fmla="*/ 0 h 10"/>
                <a:gd name="T14" fmla="*/ 0 w 32"/>
                <a:gd name="T15" fmla="*/ 5 h 10"/>
                <a:gd name="T16" fmla="*/ 5 w 32"/>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
                  <a:moveTo>
                    <a:pt x="5" y="9"/>
                  </a:moveTo>
                  <a:cubicBezTo>
                    <a:pt x="12" y="9"/>
                    <a:pt x="19" y="10"/>
                    <a:pt x="27" y="10"/>
                  </a:cubicBezTo>
                  <a:cubicBezTo>
                    <a:pt x="27" y="10"/>
                    <a:pt x="27" y="10"/>
                    <a:pt x="27" y="10"/>
                  </a:cubicBezTo>
                  <a:cubicBezTo>
                    <a:pt x="29" y="10"/>
                    <a:pt x="32" y="8"/>
                    <a:pt x="32" y="5"/>
                  </a:cubicBezTo>
                  <a:cubicBezTo>
                    <a:pt x="32" y="3"/>
                    <a:pt x="30" y="1"/>
                    <a:pt x="27" y="1"/>
                  </a:cubicBezTo>
                  <a:cubicBezTo>
                    <a:pt x="20" y="0"/>
                    <a:pt x="12" y="0"/>
                    <a:pt x="5" y="0"/>
                  </a:cubicBezTo>
                  <a:cubicBezTo>
                    <a:pt x="5" y="0"/>
                    <a:pt x="5" y="0"/>
                    <a:pt x="5" y="0"/>
                  </a:cubicBezTo>
                  <a:cubicBezTo>
                    <a:pt x="2" y="0"/>
                    <a:pt x="0" y="2"/>
                    <a:pt x="0" y="5"/>
                  </a:cubicBezTo>
                  <a:cubicBezTo>
                    <a:pt x="0" y="7"/>
                    <a:pt x="2" y="9"/>
                    <a:pt x="5"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iṡḷîḍè"/>
            <p:cNvSpPr/>
            <p:nvPr/>
          </p:nvSpPr>
          <p:spPr bwMode="auto">
            <a:xfrm>
              <a:off x="4581526" y="2641600"/>
              <a:ext cx="82550" cy="77788"/>
            </a:xfrm>
            <a:custGeom>
              <a:avLst/>
              <a:gdLst>
                <a:gd name="T0" fmla="*/ 5 w 27"/>
                <a:gd name="T1" fmla="*/ 25 h 25"/>
                <a:gd name="T2" fmla="*/ 8 w 27"/>
                <a:gd name="T3" fmla="*/ 24 h 25"/>
                <a:gd name="T4" fmla="*/ 25 w 27"/>
                <a:gd name="T5" fmla="*/ 9 h 25"/>
                <a:gd name="T6" fmla="*/ 25 w 27"/>
                <a:gd name="T7" fmla="*/ 2 h 25"/>
                <a:gd name="T8" fmla="*/ 19 w 27"/>
                <a:gd name="T9" fmla="*/ 2 h 25"/>
                <a:gd name="T10" fmla="*/ 2 w 27"/>
                <a:gd name="T11" fmla="*/ 17 h 25"/>
                <a:gd name="T12" fmla="*/ 2 w 27"/>
                <a:gd name="T13" fmla="*/ 24 h 25"/>
                <a:gd name="T14" fmla="*/ 5 w 2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5" y="25"/>
                  </a:moveTo>
                  <a:cubicBezTo>
                    <a:pt x="6" y="25"/>
                    <a:pt x="7" y="25"/>
                    <a:pt x="8" y="24"/>
                  </a:cubicBezTo>
                  <a:cubicBezTo>
                    <a:pt x="14" y="19"/>
                    <a:pt x="19" y="14"/>
                    <a:pt x="25" y="9"/>
                  </a:cubicBezTo>
                  <a:cubicBezTo>
                    <a:pt x="27" y="7"/>
                    <a:pt x="27" y="4"/>
                    <a:pt x="25" y="2"/>
                  </a:cubicBezTo>
                  <a:cubicBezTo>
                    <a:pt x="24" y="1"/>
                    <a:pt x="21" y="0"/>
                    <a:pt x="19" y="2"/>
                  </a:cubicBezTo>
                  <a:cubicBezTo>
                    <a:pt x="13" y="7"/>
                    <a:pt x="7" y="12"/>
                    <a:pt x="2" y="17"/>
                  </a:cubicBezTo>
                  <a:cubicBezTo>
                    <a:pt x="0" y="19"/>
                    <a:pt x="0" y="22"/>
                    <a:pt x="2" y="24"/>
                  </a:cubicBezTo>
                  <a:cubicBezTo>
                    <a:pt x="3" y="25"/>
                    <a:pt x="4" y="25"/>
                    <a:pt x="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iṧ1ïďe"/>
            <p:cNvSpPr/>
            <p:nvPr/>
          </p:nvSpPr>
          <p:spPr bwMode="auto">
            <a:xfrm>
              <a:off x="5989639" y="2320925"/>
              <a:ext cx="604838" cy="376238"/>
            </a:xfrm>
            <a:custGeom>
              <a:avLst/>
              <a:gdLst>
                <a:gd name="T0" fmla="*/ 197 w 197"/>
                <a:gd name="T1" fmla="*/ 18 h 123"/>
                <a:gd name="T2" fmla="*/ 197 w 197"/>
                <a:gd name="T3" fmla="*/ 90 h 123"/>
                <a:gd name="T4" fmla="*/ 179 w 197"/>
                <a:gd name="T5" fmla="*/ 107 h 123"/>
                <a:gd name="T6" fmla="*/ 48 w 197"/>
                <a:gd name="T7" fmla="*/ 107 h 123"/>
                <a:gd name="T8" fmla="*/ 8 w 197"/>
                <a:gd name="T9" fmla="*/ 121 h 123"/>
                <a:gd name="T10" fmla="*/ 2 w 197"/>
                <a:gd name="T11" fmla="*/ 115 h 123"/>
                <a:gd name="T12" fmla="*/ 17 w 197"/>
                <a:gd name="T13" fmla="*/ 76 h 123"/>
                <a:gd name="T14" fmla="*/ 17 w 197"/>
                <a:gd name="T15" fmla="*/ 18 h 123"/>
                <a:gd name="T16" fmla="*/ 34 w 197"/>
                <a:gd name="T17" fmla="*/ 0 h 123"/>
                <a:gd name="T18" fmla="*/ 179 w 197"/>
                <a:gd name="T19" fmla="*/ 0 h 123"/>
                <a:gd name="T20" fmla="*/ 197 w 197"/>
                <a:gd name="T2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23">
                  <a:moveTo>
                    <a:pt x="197" y="18"/>
                  </a:moveTo>
                  <a:cubicBezTo>
                    <a:pt x="197" y="90"/>
                    <a:pt x="197" y="90"/>
                    <a:pt x="197" y="90"/>
                  </a:cubicBezTo>
                  <a:cubicBezTo>
                    <a:pt x="197" y="100"/>
                    <a:pt x="189" y="107"/>
                    <a:pt x="179" y="107"/>
                  </a:cubicBezTo>
                  <a:cubicBezTo>
                    <a:pt x="48" y="107"/>
                    <a:pt x="48" y="107"/>
                    <a:pt x="48" y="107"/>
                  </a:cubicBezTo>
                  <a:cubicBezTo>
                    <a:pt x="8" y="121"/>
                    <a:pt x="8" y="121"/>
                    <a:pt x="8" y="121"/>
                  </a:cubicBezTo>
                  <a:cubicBezTo>
                    <a:pt x="4" y="123"/>
                    <a:pt x="0" y="119"/>
                    <a:pt x="2" y="115"/>
                  </a:cubicBezTo>
                  <a:cubicBezTo>
                    <a:pt x="17" y="76"/>
                    <a:pt x="17" y="76"/>
                    <a:pt x="17" y="76"/>
                  </a:cubicBezTo>
                  <a:cubicBezTo>
                    <a:pt x="17" y="18"/>
                    <a:pt x="17" y="18"/>
                    <a:pt x="17" y="18"/>
                  </a:cubicBezTo>
                  <a:cubicBezTo>
                    <a:pt x="17" y="8"/>
                    <a:pt x="25" y="0"/>
                    <a:pt x="34" y="0"/>
                  </a:cubicBezTo>
                  <a:cubicBezTo>
                    <a:pt x="179" y="0"/>
                    <a:pt x="179" y="0"/>
                    <a:pt x="179" y="0"/>
                  </a:cubicBezTo>
                  <a:cubicBezTo>
                    <a:pt x="189" y="0"/>
                    <a:pt x="197" y="8"/>
                    <a:pt x="197" y="1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iṥ1ïḓê"/>
            <p:cNvSpPr/>
            <p:nvPr/>
          </p:nvSpPr>
          <p:spPr bwMode="auto">
            <a:xfrm>
              <a:off x="6167439"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îṣḷiḓé"/>
            <p:cNvSpPr/>
            <p:nvPr/>
          </p:nvSpPr>
          <p:spPr bwMode="auto">
            <a:xfrm>
              <a:off x="6288089" y="2452688"/>
              <a:ext cx="76200"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7" name="ïṥḷíḋê"/>
            <p:cNvSpPr/>
            <p:nvPr/>
          </p:nvSpPr>
          <p:spPr bwMode="auto">
            <a:xfrm>
              <a:off x="6410326"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8" name="îśḷiḑè"/>
            <p:cNvSpPr/>
            <p:nvPr/>
          </p:nvSpPr>
          <p:spPr bwMode="auto">
            <a:xfrm>
              <a:off x="3330576" y="5378450"/>
              <a:ext cx="5535613" cy="349250"/>
            </a:xfrm>
            <a:prstGeom prst="ellipse">
              <a:avLst/>
            </a:pr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9" name="ïšļíďe"/>
            <p:cNvSpPr/>
            <p:nvPr/>
          </p:nvSpPr>
          <p:spPr bwMode="auto">
            <a:xfrm>
              <a:off x="7264401" y="4286250"/>
              <a:ext cx="736600" cy="1201738"/>
            </a:xfrm>
            <a:custGeom>
              <a:avLst/>
              <a:gdLst>
                <a:gd name="T0" fmla="*/ 51 w 240"/>
                <a:gd name="T1" fmla="*/ 392 h 392"/>
                <a:gd name="T2" fmla="*/ 166 w 240"/>
                <a:gd name="T3" fmla="*/ 36 h 392"/>
                <a:gd name="T4" fmla="*/ 62 w 240"/>
                <a:gd name="T5" fmla="*/ 154 h 392"/>
                <a:gd name="T6" fmla="*/ 0 w 240"/>
                <a:gd name="T7" fmla="*/ 392 h 392"/>
                <a:gd name="T8" fmla="*/ 51 w 240"/>
                <a:gd name="T9" fmla="*/ 392 h 392"/>
              </a:gdLst>
              <a:ahLst/>
              <a:cxnLst>
                <a:cxn ang="0">
                  <a:pos x="T0" y="T1"/>
                </a:cxn>
                <a:cxn ang="0">
                  <a:pos x="T2" y="T3"/>
                </a:cxn>
                <a:cxn ang="0">
                  <a:pos x="T4" y="T5"/>
                </a:cxn>
                <a:cxn ang="0">
                  <a:pos x="T6" y="T7"/>
                </a:cxn>
                <a:cxn ang="0">
                  <a:pos x="T8" y="T9"/>
                </a:cxn>
              </a:cxnLst>
              <a:rect l="0" t="0" r="r" b="b"/>
              <a:pathLst>
                <a:path w="240" h="392">
                  <a:moveTo>
                    <a:pt x="51" y="392"/>
                  </a:moveTo>
                  <a:cubicBezTo>
                    <a:pt x="106" y="322"/>
                    <a:pt x="240" y="130"/>
                    <a:pt x="166" y="36"/>
                  </a:cubicBezTo>
                  <a:cubicBezTo>
                    <a:pt x="137" y="0"/>
                    <a:pt x="74" y="15"/>
                    <a:pt x="62" y="154"/>
                  </a:cubicBezTo>
                  <a:cubicBezTo>
                    <a:pt x="54" y="252"/>
                    <a:pt x="18" y="350"/>
                    <a:pt x="0" y="392"/>
                  </a:cubicBezTo>
                  <a:lnTo>
                    <a:pt x="51" y="3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0" name="ís1îḑè"/>
            <p:cNvSpPr/>
            <p:nvPr/>
          </p:nvSpPr>
          <p:spPr bwMode="auto">
            <a:xfrm>
              <a:off x="7319964" y="4618038"/>
              <a:ext cx="346075" cy="869950"/>
            </a:xfrm>
            <a:custGeom>
              <a:avLst/>
              <a:gdLst>
                <a:gd name="T0" fmla="*/ 8 w 113"/>
                <a:gd name="T1" fmla="*/ 284 h 284"/>
                <a:gd name="T2" fmla="*/ 83 w 113"/>
                <a:gd name="T3" fmla="*/ 114 h 284"/>
                <a:gd name="T4" fmla="*/ 112 w 113"/>
                <a:gd name="T5" fmla="*/ 4 h 284"/>
                <a:gd name="T6" fmla="*/ 110 w 113"/>
                <a:gd name="T7" fmla="*/ 0 h 284"/>
                <a:gd name="T8" fmla="*/ 106 w 113"/>
                <a:gd name="T9" fmla="*/ 3 h 284"/>
                <a:gd name="T10" fmla="*/ 77 w 113"/>
                <a:gd name="T11" fmla="*/ 112 h 284"/>
                <a:gd name="T12" fmla="*/ 0 w 113"/>
                <a:gd name="T13" fmla="*/ 284 h 284"/>
                <a:gd name="T14" fmla="*/ 8 w 113"/>
                <a:gd name="T15" fmla="*/ 284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84">
                  <a:moveTo>
                    <a:pt x="8" y="284"/>
                  </a:moveTo>
                  <a:cubicBezTo>
                    <a:pt x="43" y="224"/>
                    <a:pt x="67" y="161"/>
                    <a:pt x="83" y="114"/>
                  </a:cubicBezTo>
                  <a:cubicBezTo>
                    <a:pt x="103" y="51"/>
                    <a:pt x="112" y="4"/>
                    <a:pt x="112" y="4"/>
                  </a:cubicBezTo>
                  <a:cubicBezTo>
                    <a:pt x="113" y="2"/>
                    <a:pt x="111" y="1"/>
                    <a:pt x="110" y="0"/>
                  </a:cubicBezTo>
                  <a:cubicBezTo>
                    <a:pt x="108" y="0"/>
                    <a:pt x="107" y="1"/>
                    <a:pt x="106" y="3"/>
                  </a:cubicBezTo>
                  <a:cubicBezTo>
                    <a:pt x="106" y="3"/>
                    <a:pt x="97" y="50"/>
                    <a:pt x="77" y="112"/>
                  </a:cubicBezTo>
                  <a:cubicBezTo>
                    <a:pt x="61" y="159"/>
                    <a:pt x="36" y="224"/>
                    <a:pt x="0" y="284"/>
                  </a:cubicBezTo>
                  <a:lnTo>
                    <a:pt x="8" y="28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1" name="íšļíḋè"/>
            <p:cNvSpPr/>
            <p:nvPr/>
          </p:nvSpPr>
          <p:spPr bwMode="auto">
            <a:xfrm>
              <a:off x="7313614" y="4025900"/>
              <a:ext cx="1368425" cy="1462088"/>
            </a:xfrm>
            <a:custGeom>
              <a:avLst/>
              <a:gdLst>
                <a:gd name="T0" fmla="*/ 396 w 446"/>
                <a:gd name="T1" fmla="*/ 74 h 477"/>
                <a:gd name="T2" fmla="*/ 198 w 446"/>
                <a:gd name="T3" fmla="*/ 185 h 477"/>
                <a:gd name="T4" fmla="*/ 0 w 446"/>
                <a:gd name="T5" fmla="*/ 477 h 477"/>
                <a:gd name="T6" fmla="*/ 108 w 446"/>
                <a:gd name="T7" fmla="*/ 477 h 477"/>
                <a:gd name="T8" fmla="*/ 396 w 446"/>
                <a:gd name="T9" fmla="*/ 74 h 477"/>
              </a:gdLst>
              <a:ahLst/>
              <a:cxnLst>
                <a:cxn ang="0">
                  <a:pos x="T0" y="T1"/>
                </a:cxn>
                <a:cxn ang="0">
                  <a:pos x="T2" y="T3"/>
                </a:cxn>
                <a:cxn ang="0">
                  <a:pos x="T4" y="T5"/>
                </a:cxn>
                <a:cxn ang="0">
                  <a:pos x="T6" y="T7"/>
                </a:cxn>
                <a:cxn ang="0">
                  <a:pos x="T8" y="T9"/>
                </a:cxn>
              </a:cxnLst>
              <a:rect l="0" t="0" r="r" b="b"/>
              <a:pathLst>
                <a:path w="446" h="477">
                  <a:moveTo>
                    <a:pt x="396" y="74"/>
                  </a:moveTo>
                  <a:cubicBezTo>
                    <a:pt x="375" y="11"/>
                    <a:pt x="281" y="0"/>
                    <a:pt x="198" y="185"/>
                  </a:cubicBezTo>
                  <a:cubicBezTo>
                    <a:pt x="141" y="312"/>
                    <a:pt x="45" y="427"/>
                    <a:pt x="0" y="477"/>
                  </a:cubicBezTo>
                  <a:cubicBezTo>
                    <a:pt x="108" y="477"/>
                    <a:pt x="108" y="477"/>
                    <a:pt x="108" y="477"/>
                  </a:cubicBezTo>
                  <a:cubicBezTo>
                    <a:pt x="232" y="392"/>
                    <a:pt x="446" y="221"/>
                    <a:pt x="396" y="7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2" name="išḷiḓê"/>
            <p:cNvSpPr/>
            <p:nvPr/>
          </p:nvSpPr>
          <p:spPr bwMode="auto">
            <a:xfrm>
              <a:off x="7423151" y="4494213"/>
              <a:ext cx="847725" cy="993775"/>
            </a:xfrm>
            <a:custGeom>
              <a:avLst/>
              <a:gdLst>
                <a:gd name="T0" fmla="*/ 273 w 276"/>
                <a:gd name="T1" fmla="*/ 1 h 324"/>
                <a:gd name="T2" fmla="*/ 267 w 276"/>
                <a:gd name="T3" fmla="*/ 3 h 324"/>
                <a:gd name="T4" fmla="*/ 174 w 276"/>
                <a:gd name="T5" fmla="*/ 138 h 324"/>
                <a:gd name="T6" fmla="*/ 0 w 276"/>
                <a:gd name="T7" fmla="*/ 324 h 324"/>
                <a:gd name="T8" fmla="*/ 14 w 276"/>
                <a:gd name="T9" fmla="*/ 324 h 324"/>
                <a:gd name="T10" fmla="*/ 181 w 276"/>
                <a:gd name="T11" fmla="*/ 143 h 324"/>
                <a:gd name="T12" fmla="*/ 275 w 276"/>
                <a:gd name="T13" fmla="*/ 7 h 324"/>
                <a:gd name="T14" fmla="*/ 273 w 276"/>
                <a:gd name="T15" fmla="*/ 1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324">
                  <a:moveTo>
                    <a:pt x="273" y="1"/>
                  </a:moveTo>
                  <a:cubicBezTo>
                    <a:pt x="271" y="0"/>
                    <a:pt x="269" y="1"/>
                    <a:pt x="267" y="3"/>
                  </a:cubicBezTo>
                  <a:cubicBezTo>
                    <a:pt x="267" y="3"/>
                    <a:pt x="233" y="62"/>
                    <a:pt x="174" y="138"/>
                  </a:cubicBezTo>
                  <a:cubicBezTo>
                    <a:pt x="133" y="192"/>
                    <a:pt x="73" y="262"/>
                    <a:pt x="0" y="324"/>
                  </a:cubicBezTo>
                  <a:cubicBezTo>
                    <a:pt x="14" y="324"/>
                    <a:pt x="14" y="324"/>
                    <a:pt x="14" y="324"/>
                  </a:cubicBezTo>
                  <a:cubicBezTo>
                    <a:pt x="83" y="263"/>
                    <a:pt x="141" y="195"/>
                    <a:pt x="181" y="143"/>
                  </a:cubicBezTo>
                  <a:cubicBezTo>
                    <a:pt x="240" y="67"/>
                    <a:pt x="275" y="8"/>
                    <a:pt x="275" y="7"/>
                  </a:cubicBezTo>
                  <a:cubicBezTo>
                    <a:pt x="276" y="5"/>
                    <a:pt x="276" y="2"/>
                    <a:pt x="273"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3" name="îṧļiḋé"/>
            <p:cNvSpPr/>
            <p:nvPr/>
          </p:nvSpPr>
          <p:spPr bwMode="auto">
            <a:xfrm>
              <a:off x="4437064" y="4341813"/>
              <a:ext cx="936625" cy="1158875"/>
            </a:xfrm>
            <a:custGeom>
              <a:avLst/>
              <a:gdLst>
                <a:gd name="T0" fmla="*/ 139 w 305"/>
                <a:gd name="T1" fmla="*/ 341 h 378"/>
                <a:gd name="T2" fmla="*/ 146 w 305"/>
                <a:gd name="T3" fmla="*/ 378 h 378"/>
                <a:gd name="T4" fmla="*/ 266 w 305"/>
                <a:gd name="T5" fmla="*/ 378 h 378"/>
                <a:gd name="T6" fmla="*/ 285 w 305"/>
                <a:gd name="T7" fmla="*/ 267 h 378"/>
                <a:gd name="T8" fmla="*/ 242 w 305"/>
                <a:gd name="T9" fmla="*/ 235 h 378"/>
                <a:gd name="T10" fmla="*/ 198 w 305"/>
                <a:gd name="T11" fmla="*/ 139 h 378"/>
                <a:gd name="T12" fmla="*/ 106 w 305"/>
                <a:gd name="T13" fmla="*/ 75 h 378"/>
                <a:gd name="T14" fmla="*/ 7 w 305"/>
                <a:gd name="T15" fmla="*/ 60 h 378"/>
                <a:gd name="T16" fmla="*/ 35 w 305"/>
                <a:gd name="T17" fmla="*/ 184 h 378"/>
                <a:gd name="T18" fmla="*/ 69 w 305"/>
                <a:gd name="T19" fmla="*/ 279 h 378"/>
                <a:gd name="T20" fmla="*/ 139 w 305"/>
                <a:gd name="T21" fmla="*/ 34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78">
                  <a:moveTo>
                    <a:pt x="139" y="341"/>
                  </a:moveTo>
                  <a:cubicBezTo>
                    <a:pt x="138" y="354"/>
                    <a:pt x="141" y="366"/>
                    <a:pt x="146" y="378"/>
                  </a:cubicBezTo>
                  <a:cubicBezTo>
                    <a:pt x="266" y="378"/>
                    <a:pt x="266" y="378"/>
                    <a:pt x="266" y="378"/>
                  </a:cubicBezTo>
                  <a:cubicBezTo>
                    <a:pt x="296" y="350"/>
                    <a:pt x="305" y="304"/>
                    <a:pt x="285" y="267"/>
                  </a:cubicBezTo>
                  <a:cubicBezTo>
                    <a:pt x="276" y="250"/>
                    <a:pt x="262" y="237"/>
                    <a:pt x="242" y="235"/>
                  </a:cubicBezTo>
                  <a:cubicBezTo>
                    <a:pt x="177" y="227"/>
                    <a:pt x="222" y="178"/>
                    <a:pt x="198" y="139"/>
                  </a:cubicBezTo>
                  <a:cubicBezTo>
                    <a:pt x="171" y="94"/>
                    <a:pt x="123" y="111"/>
                    <a:pt x="106" y="75"/>
                  </a:cubicBezTo>
                  <a:cubicBezTo>
                    <a:pt x="83" y="26"/>
                    <a:pt x="14" y="0"/>
                    <a:pt x="7" y="60"/>
                  </a:cubicBezTo>
                  <a:cubicBezTo>
                    <a:pt x="0" y="120"/>
                    <a:pt x="54" y="141"/>
                    <a:pt x="35" y="184"/>
                  </a:cubicBezTo>
                  <a:cubicBezTo>
                    <a:pt x="15" y="226"/>
                    <a:pt x="28" y="271"/>
                    <a:pt x="69" y="279"/>
                  </a:cubicBezTo>
                  <a:cubicBezTo>
                    <a:pt x="110" y="287"/>
                    <a:pt x="140" y="291"/>
                    <a:pt x="139" y="34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4" name="íSḻîdê"/>
            <p:cNvSpPr/>
            <p:nvPr/>
          </p:nvSpPr>
          <p:spPr bwMode="auto">
            <a:xfrm>
              <a:off x="4635501" y="4660900"/>
              <a:ext cx="565150" cy="839788"/>
            </a:xfrm>
            <a:custGeom>
              <a:avLst/>
              <a:gdLst>
                <a:gd name="T0" fmla="*/ 184 w 184"/>
                <a:gd name="T1" fmla="*/ 274 h 274"/>
                <a:gd name="T2" fmla="*/ 9 w 184"/>
                <a:gd name="T3" fmla="*/ 3 h 274"/>
                <a:gd name="T4" fmla="*/ 3 w 184"/>
                <a:gd name="T5" fmla="*/ 2 h 274"/>
                <a:gd name="T6" fmla="*/ 1 w 184"/>
                <a:gd name="T7" fmla="*/ 8 h 274"/>
                <a:gd name="T8" fmla="*/ 172 w 184"/>
                <a:gd name="T9" fmla="*/ 274 h 274"/>
                <a:gd name="T10" fmla="*/ 184 w 184"/>
                <a:gd name="T11" fmla="*/ 274 h 274"/>
              </a:gdLst>
              <a:ahLst/>
              <a:cxnLst>
                <a:cxn ang="0">
                  <a:pos x="T0" y="T1"/>
                </a:cxn>
                <a:cxn ang="0">
                  <a:pos x="T2" y="T3"/>
                </a:cxn>
                <a:cxn ang="0">
                  <a:pos x="T4" y="T5"/>
                </a:cxn>
                <a:cxn ang="0">
                  <a:pos x="T6" y="T7"/>
                </a:cxn>
                <a:cxn ang="0">
                  <a:pos x="T8" y="T9"/>
                </a:cxn>
                <a:cxn ang="0">
                  <a:pos x="T10" y="T11"/>
                </a:cxn>
              </a:cxnLst>
              <a:rect l="0" t="0" r="r" b="b"/>
              <a:pathLst>
                <a:path w="184" h="274">
                  <a:moveTo>
                    <a:pt x="184" y="274"/>
                  </a:moveTo>
                  <a:cubicBezTo>
                    <a:pt x="9" y="3"/>
                    <a:pt x="9" y="3"/>
                    <a:pt x="9" y="3"/>
                  </a:cubicBezTo>
                  <a:cubicBezTo>
                    <a:pt x="8" y="1"/>
                    <a:pt x="5" y="0"/>
                    <a:pt x="3" y="2"/>
                  </a:cubicBezTo>
                  <a:cubicBezTo>
                    <a:pt x="1" y="3"/>
                    <a:pt x="0" y="6"/>
                    <a:pt x="1" y="8"/>
                  </a:cubicBezTo>
                  <a:cubicBezTo>
                    <a:pt x="172" y="274"/>
                    <a:pt x="172" y="274"/>
                    <a:pt x="172" y="274"/>
                  </a:cubicBezTo>
                  <a:lnTo>
                    <a:pt x="184" y="27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5" name="íṡḷîďé"/>
            <p:cNvSpPr/>
            <p:nvPr/>
          </p:nvSpPr>
          <p:spPr bwMode="auto">
            <a:xfrm>
              <a:off x="4814889" y="3856038"/>
              <a:ext cx="892175" cy="1644650"/>
            </a:xfrm>
            <a:custGeom>
              <a:avLst/>
              <a:gdLst>
                <a:gd name="T0" fmla="*/ 41 w 291"/>
                <a:gd name="T1" fmla="*/ 341 h 536"/>
                <a:gd name="T2" fmla="*/ 86 w 291"/>
                <a:gd name="T3" fmla="*/ 447 h 536"/>
                <a:gd name="T4" fmla="*/ 82 w 291"/>
                <a:gd name="T5" fmla="*/ 536 h 536"/>
                <a:gd name="T6" fmla="*/ 247 w 291"/>
                <a:gd name="T7" fmla="*/ 536 h 536"/>
                <a:gd name="T8" fmla="*/ 289 w 291"/>
                <a:gd name="T9" fmla="*/ 443 h 536"/>
                <a:gd name="T10" fmla="*/ 257 w 291"/>
                <a:gd name="T11" fmla="*/ 384 h 536"/>
                <a:gd name="T12" fmla="*/ 260 w 291"/>
                <a:gd name="T13" fmla="*/ 254 h 536"/>
                <a:gd name="T14" fmla="*/ 191 w 291"/>
                <a:gd name="T15" fmla="*/ 134 h 536"/>
                <a:gd name="T16" fmla="*/ 89 w 291"/>
                <a:gd name="T17" fmla="*/ 63 h 536"/>
                <a:gd name="T18" fmla="*/ 53 w 291"/>
                <a:gd name="T19" fmla="*/ 216 h 536"/>
                <a:gd name="T20" fmla="*/ 41 w 291"/>
                <a:gd name="T21" fmla="*/ 34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536">
                  <a:moveTo>
                    <a:pt x="41" y="341"/>
                  </a:moveTo>
                  <a:cubicBezTo>
                    <a:pt x="82" y="372"/>
                    <a:pt x="114" y="392"/>
                    <a:pt x="86" y="447"/>
                  </a:cubicBezTo>
                  <a:cubicBezTo>
                    <a:pt x="71" y="477"/>
                    <a:pt x="71" y="511"/>
                    <a:pt x="82" y="536"/>
                  </a:cubicBezTo>
                  <a:cubicBezTo>
                    <a:pt x="247" y="536"/>
                    <a:pt x="247" y="536"/>
                    <a:pt x="247" y="536"/>
                  </a:cubicBezTo>
                  <a:cubicBezTo>
                    <a:pt x="274" y="514"/>
                    <a:pt x="291" y="480"/>
                    <a:pt x="289" y="443"/>
                  </a:cubicBezTo>
                  <a:cubicBezTo>
                    <a:pt x="287" y="420"/>
                    <a:pt x="279" y="398"/>
                    <a:pt x="257" y="384"/>
                  </a:cubicBezTo>
                  <a:cubicBezTo>
                    <a:pt x="189" y="341"/>
                    <a:pt x="266" y="310"/>
                    <a:pt x="260" y="254"/>
                  </a:cubicBezTo>
                  <a:cubicBezTo>
                    <a:pt x="254" y="188"/>
                    <a:pt x="191" y="183"/>
                    <a:pt x="191" y="134"/>
                  </a:cubicBezTo>
                  <a:cubicBezTo>
                    <a:pt x="192" y="66"/>
                    <a:pt x="129" y="0"/>
                    <a:pt x="89" y="63"/>
                  </a:cubicBezTo>
                  <a:cubicBezTo>
                    <a:pt x="49" y="127"/>
                    <a:pt x="98" y="179"/>
                    <a:pt x="53" y="216"/>
                  </a:cubicBezTo>
                  <a:cubicBezTo>
                    <a:pt x="9" y="254"/>
                    <a:pt x="0" y="310"/>
                    <a:pt x="41" y="34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6" name="ís1ídè"/>
            <p:cNvSpPr/>
            <p:nvPr/>
          </p:nvSpPr>
          <p:spPr bwMode="auto">
            <a:xfrm>
              <a:off x="5200651" y="4306888"/>
              <a:ext cx="190500" cy="1193800"/>
            </a:xfrm>
            <a:custGeom>
              <a:avLst/>
              <a:gdLst>
                <a:gd name="T0" fmla="*/ 50 w 62"/>
                <a:gd name="T1" fmla="*/ 389 h 389"/>
                <a:gd name="T2" fmla="*/ 62 w 62"/>
                <a:gd name="T3" fmla="*/ 389 h 389"/>
                <a:gd name="T4" fmla="*/ 12 w 62"/>
                <a:gd name="T5" fmla="*/ 5 h 389"/>
                <a:gd name="T6" fmla="*/ 6 w 62"/>
                <a:gd name="T7" fmla="*/ 0 h 389"/>
                <a:gd name="T8" fmla="*/ 1 w 62"/>
                <a:gd name="T9" fmla="*/ 7 h 389"/>
                <a:gd name="T10" fmla="*/ 50 w 62"/>
                <a:gd name="T11" fmla="*/ 389 h 389"/>
              </a:gdLst>
              <a:ahLst/>
              <a:cxnLst>
                <a:cxn ang="0">
                  <a:pos x="T0" y="T1"/>
                </a:cxn>
                <a:cxn ang="0">
                  <a:pos x="T2" y="T3"/>
                </a:cxn>
                <a:cxn ang="0">
                  <a:pos x="T4" y="T5"/>
                </a:cxn>
                <a:cxn ang="0">
                  <a:pos x="T6" y="T7"/>
                </a:cxn>
                <a:cxn ang="0">
                  <a:pos x="T8" y="T9"/>
                </a:cxn>
                <a:cxn ang="0">
                  <a:pos x="T10" y="T11"/>
                </a:cxn>
              </a:cxnLst>
              <a:rect l="0" t="0" r="r" b="b"/>
              <a:pathLst>
                <a:path w="62" h="389">
                  <a:moveTo>
                    <a:pt x="50" y="389"/>
                  </a:moveTo>
                  <a:cubicBezTo>
                    <a:pt x="62" y="389"/>
                    <a:pt x="62" y="389"/>
                    <a:pt x="62" y="389"/>
                  </a:cubicBezTo>
                  <a:cubicBezTo>
                    <a:pt x="12" y="5"/>
                    <a:pt x="12" y="5"/>
                    <a:pt x="12" y="5"/>
                  </a:cubicBezTo>
                  <a:cubicBezTo>
                    <a:pt x="12" y="2"/>
                    <a:pt x="9" y="0"/>
                    <a:pt x="6" y="0"/>
                  </a:cubicBezTo>
                  <a:cubicBezTo>
                    <a:pt x="3" y="0"/>
                    <a:pt x="0" y="3"/>
                    <a:pt x="1" y="7"/>
                  </a:cubicBezTo>
                  <a:lnTo>
                    <a:pt x="50" y="389"/>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7" name="ís1ídé"/>
            <p:cNvSpPr/>
            <p:nvPr/>
          </p:nvSpPr>
          <p:spPr bwMode="auto">
            <a:xfrm>
              <a:off x="3478214" y="3844925"/>
              <a:ext cx="420688" cy="1658938"/>
            </a:xfrm>
            <a:custGeom>
              <a:avLst/>
              <a:gdLst>
                <a:gd name="T0" fmla="*/ 137 w 137"/>
                <a:gd name="T1" fmla="*/ 541 h 541"/>
                <a:gd name="T2" fmla="*/ 43 w 137"/>
                <a:gd name="T3" fmla="*/ 11 h 541"/>
                <a:gd name="T4" fmla="*/ 40 w 137"/>
                <a:gd name="T5" fmla="*/ 2 h 541"/>
                <a:gd name="T6" fmla="*/ 31 w 137"/>
                <a:gd name="T7" fmla="*/ 5 h 541"/>
                <a:gd name="T8" fmla="*/ 28 w 137"/>
                <a:gd name="T9" fmla="*/ 254 h 541"/>
                <a:gd name="T10" fmla="*/ 122 w 137"/>
                <a:gd name="T11" fmla="*/ 541 h 541"/>
                <a:gd name="T12" fmla="*/ 137 w 137"/>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137" h="541">
                  <a:moveTo>
                    <a:pt x="137" y="541"/>
                  </a:moveTo>
                  <a:cubicBezTo>
                    <a:pt x="32" y="283"/>
                    <a:pt x="0" y="100"/>
                    <a:pt x="43" y="11"/>
                  </a:cubicBezTo>
                  <a:cubicBezTo>
                    <a:pt x="45" y="8"/>
                    <a:pt x="44" y="4"/>
                    <a:pt x="40" y="2"/>
                  </a:cubicBezTo>
                  <a:cubicBezTo>
                    <a:pt x="37" y="0"/>
                    <a:pt x="32" y="2"/>
                    <a:pt x="31" y="5"/>
                  </a:cubicBezTo>
                  <a:cubicBezTo>
                    <a:pt x="4" y="59"/>
                    <a:pt x="3" y="142"/>
                    <a:pt x="28" y="254"/>
                  </a:cubicBezTo>
                  <a:cubicBezTo>
                    <a:pt x="46" y="335"/>
                    <a:pt x="78" y="431"/>
                    <a:pt x="122" y="541"/>
                  </a:cubicBezTo>
                  <a:lnTo>
                    <a:pt x="137" y="541"/>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8" name="îṣ1ïḓe"/>
            <p:cNvSpPr/>
            <p:nvPr/>
          </p:nvSpPr>
          <p:spPr bwMode="auto">
            <a:xfrm>
              <a:off x="3257551" y="4046538"/>
              <a:ext cx="292100" cy="325438"/>
            </a:xfrm>
            <a:custGeom>
              <a:avLst/>
              <a:gdLst>
                <a:gd name="T0" fmla="*/ 86 w 95"/>
                <a:gd name="T1" fmla="*/ 87 h 106"/>
                <a:gd name="T2" fmla="*/ 0 w 95"/>
                <a:gd name="T3" fmla="*/ 4 h 106"/>
                <a:gd name="T4" fmla="*/ 86 w 95"/>
                <a:gd name="T5" fmla="*/ 87 h 106"/>
              </a:gdLst>
              <a:ahLst/>
              <a:cxnLst>
                <a:cxn ang="0">
                  <a:pos x="T0" y="T1"/>
                </a:cxn>
                <a:cxn ang="0">
                  <a:pos x="T2" y="T3"/>
                </a:cxn>
                <a:cxn ang="0">
                  <a:pos x="T4" y="T5"/>
                </a:cxn>
              </a:cxnLst>
              <a:rect l="0" t="0" r="r" b="b"/>
              <a:pathLst>
                <a:path w="95" h="106">
                  <a:moveTo>
                    <a:pt x="86" y="87"/>
                  </a:moveTo>
                  <a:cubicBezTo>
                    <a:pt x="86" y="87"/>
                    <a:pt x="30" y="106"/>
                    <a:pt x="0" y="4"/>
                  </a:cubicBezTo>
                  <a:cubicBezTo>
                    <a:pt x="0" y="4"/>
                    <a:pt x="95" y="0"/>
                    <a:pt x="86" y="8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9" name="íSḻíḋè"/>
            <p:cNvSpPr/>
            <p:nvPr/>
          </p:nvSpPr>
          <p:spPr bwMode="auto">
            <a:xfrm>
              <a:off x="3494089" y="4197350"/>
              <a:ext cx="334963" cy="290513"/>
            </a:xfrm>
            <a:custGeom>
              <a:avLst/>
              <a:gdLst>
                <a:gd name="T0" fmla="*/ 22 w 109"/>
                <a:gd name="T1" fmla="*/ 91 h 95"/>
                <a:gd name="T2" fmla="*/ 99 w 109"/>
                <a:gd name="T3" fmla="*/ 0 h 95"/>
                <a:gd name="T4" fmla="*/ 22 w 109"/>
                <a:gd name="T5" fmla="*/ 91 h 95"/>
              </a:gdLst>
              <a:ahLst/>
              <a:cxnLst>
                <a:cxn ang="0">
                  <a:pos x="T0" y="T1"/>
                </a:cxn>
                <a:cxn ang="0">
                  <a:pos x="T2" y="T3"/>
                </a:cxn>
                <a:cxn ang="0">
                  <a:pos x="T4" y="T5"/>
                </a:cxn>
              </a:cxnLst>
              <a:rect l="0" t="0" r="r" b="b"/>
              <a:pathLst>
                <a:path w="109" h="95">
                  <a:moveTo>
                    <a:pt x="22" y="91"/>
                  </a:moveTo>
                  <a:cubicBezTo>
                    <a:pt x="22" y="91"/>
                    <a:pt x="0" y="35"/>
                    <a:pt x="99" y="0"/>
                  </a:cubicBezTo>
                  <a:cubicBezTo>
                    <a:pt x="99" y="0"/>
                    <a:pt x="109" y="95"/>
                    <a:pt x="22" y="9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0" name="íṣḻïdê"/>
            <p:cNvSpPr/>
            <p:nvPr/>
          </p:nvSpPr>
          <p:spPr bwMode="auto">
            <a:xfrm>
              <a:off x="3429001" y="3660775"/>
              <a:ext cx="374650" cy="339725"/>
            </a:xfrm>
            <a:custGeom>
              <a:avLst/>
              <a:gdLst>
                <a:gd name="T0" fmla="*/ 39 w 122"/>
                <a:gd name="T1" fmla="*/ 111 h 111"/>
                <a:gd name="T2" fmla="*/ 82 w 122"/>
                <a:gd name="T3" fmla="*/ 0 h 111"/>
                <a:gd name="T4" fmla="*/ 39 w 122"/>
                <a:gd name="T5" fmla="*/ 111 h 111"/>
              </a:gdLst>
              <a:ahLst/>
              <a:cxnLst>
                <a:cxn ang="0">
                  <a:pos x="T0" y="T1"/>
                </a:cxn>
                <a:cxn ang="0">
                  <a:pos x="T2" y="T3"/>
                </a:cxn>
                <a:cxn ang="0">
                  <a:pos x="T4" y="T5"/>
                </a:cxn>
              </a:cxnLst>
              <a:rect l="0" t="0" r="r" b="b"/>
              <a:pathLst>
                <a:path w="122" h="111">
                  <a:moveTo>
                    <a:pt x="39" y="111"/>
                  </a:moveTo>
                  <a:cubicBezTo>
                    <a:pt x="39" y="111"/>
                    <a:pt x="0" y="66"/>
                    <a:pt x="82" y="0"/>
                  </a:cubicBezTo>
                  <a:cubicBezTo>
                    <a:pt x="82" y="0"/>
                    <a:pt x="122" y="86"/>
                    <a:pt x="39" y="11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ṡ1iḓé"/>
            <p:cNvSpPr/>
            <p:nvPr/>
          </p:nvSpPr>
          <p:spPr bwMode="auto">
            <a:xfrm>
              <a:off x="3294064" y="4543425"/>
              <a:ext cx="334963" cy="374650"/>
            </a:xfrm>
            <a:custGeom>
              <a:avLst/>
              <a:gdLst>
                <a:gd name="T0" fmla="*/ 109 w 109"/>
                <a:gd name="T1" fmla="*/ 85 h 122"/>
                <a:gd name="T2" fmla="*/ 0 w 109"/>
                <a:gd name="T3" fmla="*/ 37 h 122"/>
                <a:gd name="T4" fmla="*/ 109 w 109"/>
                <a:gd name="T5" fmla="*/ 85 h 122"/>
              </a:gdLst>
              <a:ahLst/>
              <a:cxnLst>
                <a:cxn ang="0">
                  <a:pos x="T0" y="T1"/>
                </a:cxn>
                <a:cxn ang="0">
                  <a:pos x="T2" y="T3"/>
                </a:cxn>
                <a:cxn ang="0">
                  <a:pos x="T4" y="T5"/>
                </a:cxn>
              </a:cxnLst>
              <a:rect l="0" t="0" r="r" b="b"/>
              <a:pathLst>
                <a:path w="109" h="122">
                  <a:moveTo>
                    <a:pt x="109" y="85"/>
                  </a:moveTo>
                  <a:cubicBezTo>
                    <a:pt x="109" y="85"/>
                    <a:pt x="62" y="122"/>
                    <a:pt x="0" y="37"/>
                  </a:cubicBezTo>
                  <a:cubicBezTo>
                    <a:pt x="0" y="37"/>
                    <a:pt x="88" y="0"/>
                    <a:pt x="109" y="8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ḷiďe"/>
            <p:cNvSpPr/>
            <p:nvPr/>
          </p:nvSpPr>
          <p:spPr bwMode="auto">
            <a:xfrm>
              <a:off x="3595689" y="4648200"/>
              <a:ext cx="361950" cy="315913"/>
            </a:xfrm>
            <a:custGeom>
              <a:avLst/>
              <a:gdLst>
                <a:gd name="T0" fmla="*/ 32 w 118"/>
                <a:gd name="T1" fmla="*/ 103 h 103"/>
                <a:gd name="T2" fmla="*/ 92 w 118"/>
                <a:gd name="T3" fmla="*/ 0 h 103"/>
                <a:gd name="T4" fmla="*/ 32 w 118"/>
                <a:gd name="T5" fmla="*/ 103 h 103"/>
              </a:gdLst>
              <a:ahLst/>
              <a:cxnLst>
                <a:cxn ang="0">
                  <a:pos x="T0" y="T1"/>
                </a:cxn>
                <a:cxn ang="0">
                  <a:pos x="T2" y="T3"/>
                </a:cxn>
                <a:cxn ang="0">
                  <a:pos x="T4" y="T5"/>
                </a:cxn>
              </a:cxnLst>
              <a:rect l="0" t="0" r="r" b="b"/>
              <a:pathLst>
                <a:path w="118" h="103">
                  <a:moveTo>
                    <a:pt x="32" y="103"/>
                  </a:moveTo>
                  <a:cubicBezTo>
                    <a:pt x="32" y="103"/>
                    <a:pt x="0" y="52"/>
                    <a:pt x="92" y="0"/>
                  </a:cubicBezTo>
                  <a:cubicBezTo>
                    <a:pt x="92" y="0"/>
                    <a:pt x="118" y="92"/>
                    <a:pt x="32" y="103"/>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îş1ídè"/>
            <p:cNvSpPr/>
            <p:nvPr/>
          </p:nvSpPr>
          <p:spPr bwMode="auto">
            <a:xfrm>
              <a:off x="3421064" y="4933950"/>
              <a:ext cx="336550" cy="373063"/>
            </a:xfrm>
            <a:custGeom>
              <a:avLst/>
              <a:gdLst>
                <a:gd name="T0" fmla="*/ 110 w 110"/>
                <a:gd name="T1" fmla="*/ 84 h 122"/>
                <a:gd name="T2" fmla="*/ 0 w 110"/>
                <a:gd name="T3" fmla="*/ 38 h 122"/>
                <a:gd name="T4" fmla="*/ 110 w 110"/>
                <a:gd name="T5" fmla="*/ 84 h 122"/>
              </a:gdLst>
              <a:ahLst/>
              <a:cxnLst>
                <a:cxn ang="0">
                  <a:pos x="T0" y="T1"/>
                </a:cxn>
                <a:cxn ang="0">
                  <a:pos x="T2" y="T3"/>
                </a:cxn>
                <a:cxn ang="0">
                  <a:pos x="T4" y="T5"/>
                </a:cxn>
              </a:cxnLst>
              <a:rect l="0" t="0" r="r" b="b"/>
              <a:pathLst>
                <a:path w="110" h="122">
                  <a:moveTo>
                    <a:pt x="110" y="84"/>
                  </a:moveTo>
                  <a:cubicBezTo>
                    <a:pt x="110" y="84"/>
                    <a:pt x="64" y="122"/>
                    <a:pt x="0" y="38"/>
                  </a:cubicBezTo>
                  <a:cubicBezTo>
                    <a:pt x="0" y="38"/>
                    <a:pt x="88" y="0"/>
                    <a:pt x="110" y="8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ïŝḷîḋê"/>
            <p:cNvSpPr/>
            <p:nvPr/>
          </p:nvSpPr>
          <p:spPr bwMode="auto">
            <a:xfrm>
              <a:off x="6097589" y="3957638"/>
              <a:ext cx="798513" cy="1524000"/>
            </a:xfrm>
            <a:custGeom>
              <a:avLst/>
              <a:gdLst>
                <a:gd name="T0" fmla="*/ 260 w 260"/>
                <a:gd name="T1" fmla="*/ 492 h 497"/>
                <a:gd name="T2" fmla="*/ 25 w 260"/>
                <a:gd name="T3" fmla="*/ 9 h 497"/>
                <a:gd name="T4" fmla="*/ 19 w 260"/>
                <a:gd name="T5" fmla="*/ 1 h 497"/>
                <a:gd name="T6" fmla="*/ 11 w 260"/>
                <a:gd name="T7" fmla="*/ 7 h 497"/>
                <a:gd name="T8" fmla="*/ 76 w 260"/>
                <a:gd name="T9" fmla="*/ 246 h 497"/>
                <a:gd name="T10" fmla="*/ 245 w 260"/>
                <a:gd name="T11" fmla="*/ 497 h 497"/>
                <a:gd name="T12" fmla="*/ 260 w 260"/>
                <a:gd name="T13" fmla="*/ 492 h 497"/>
              </a:gdLst>
              <a:ahLst/>
              <a:cxnLst>
                <a:cxn ang="0">
                  <a:pos x="T0" y="T1"/>
                </a:cxn>
                <a:cxn ang="0">
                  <a:pos x="T2" y="T3"/>
                </a:cxn>
                <a:cxn ang="0">
                  <a:pos x="T4" y="T5"/>
                </a:cxn>
                <a:cxn ang="0">
                  <a:pos x="T6" y="T7"/>
                </a:cxn>
                <a:cxn ang="0">
                  <a:pos x="T8" y="T9"/>
                </a:cxn>
                <a:cxn ang="0">
                  <a:pos x="T10" y="T11"/>
                </a:cxn>
                <a:cxn ang="0">
                  <a:pos x="T12" y="T13"/>
                </a:cxn>
              </a:cxnLst>
              <a:rect l="0" t="0" r="r" b="b"/>
              <a:pathLst>
                <a:path w="260" h="497">
                  <a:moveTo>
                    <a:pt x="260" y="492"/>
                  </a:moveTo>
                  <a:cubicBezTo>
                    <a:pt x="88" y="273"/>
                    <a:pt x="7" y="107"/>
                    <a:pt x="25" y="9"/>
                  </a:cubicBezTo>
                  <a:cubicBezTo>
                    <a:pt x="26" y="5"/>
                    <a:pt x="23" y="1"/>
                    <a:pt x="19" y="1"/>
                  </a:cubicBezTo>
                  <a:cubicBezTo>
                    <a:pt x="15" y="0"/>
                    <a:pt x="12" y="3"/>
                    <a:pt x="11" y="7"/>
                  </a:cubicBezTo>
                  <a:cubicBezTo>
                    <a:pt x="0" y="65"/>
                    <a:pt x="22" y="146"/>
                    <a:pt x="76" y="246"/>
                  </a:cubicBezTo>
                  <a:cubicBezTo>
                    <a:pt x="116" y="320"/>
                    <a:pt x="172" y="404"/>
                    <a:pt x="245" y="497"/>
                  </a:cubicBezTo>
                  <a:lnTo>
                    <a:pt x="260" y="4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ḻîdè"/>
            <p:cNvSpPr/>
            <p:nvPr/>
          </p:nvSpPr>
          <p:spPr bwMode="auto">
            <a:xfrm>
              <a:off x="5883276" y="4164013"/>
              <a:ext cx="322263" cy="368300"/>
            </a:xfrm>
            <a:custGeom>
              <a:avLst/>
              <a:gdLst>
                <a:gd name="T0" fmla="*/ 105 w 105"/>
                <a:gd name="T1" fmla="*/ 86 h 120"/>
                <a:gd name="T2" fmla="*/ 0 w 105"/>
                <a:gd name="T3" fmla="*/ 30 h 120"/>
                <a:gd name="T4" fmla="*/ 105 w 105"/>
                <a:gd name="T5" fmla="*/ 86 h 120"/>
              </a:gdLst>
              <a:ahLst/>
              <a:cxnLst>
                <a:cxn ang="0">
                  <a:pos x="T0" y="T1"/>
                </a:cxn>
                <a:cxn ang="0">
                  <a:pos x="T2" y="T3"/>
                </a:cxn>
                <a:cxn ang="0">
                  <a:pos x="T4" y="T5"/>
                </a:cxn>
              </a:cxnLst>
              <a:rect l="0" t="0" r="r" b="b"/>
              <a:pathLst>
                <a:path w="105" h="120">
                  <a:moveTo>
                    <a:pt x="105" y="86"/>
                  </a:moveTo>
                  <a:cubicBezTo>
                    <a:pt x="105" y="86"/>
                    <a:pt x="56" y="120"/>
                    <a:pt x="0" y="30"/>
                  </a:cubicBezTo>
                  <a:cubicBezTo>
                    <a:pt x="0" y="30"/>
                    <a:pt x="90" y="0"/>
                    <a:pt x="105" y="86"/>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ṩ1iďé"/>
            <p:cNvSpPr/>
            <p:nvPr/>
          </p:nvSpPr>
          <p:spPr bwMode="auto">
            <a:xfrm>
              <a:off x="6173789" y="4240213"/>
              <a:ext cx="374650" cy="331788"/>
            </a:xfrm>
            <a:custGeom>
              <a:avLst/>
              <a:gdLst>
                <a:gd name="T0" fmla="*/ 37 w 122"/>
                <a:gd name="T1" fmla="*/ 108 h 108"/>
                <a:gd name="T2" fmla="*/ 86 w 122"/>
                <a:gd name="T3" fmla="*/ 0 h 108"/>
                <a:gd name="T4" fmla="*/ 37 w 122"/>
                <a:gd name="T5" fmla="*/ 108 h 108"/>
              </a:gdLst>
              <a:ahLst/>
              <a:cxnLst>
                <a:cxn ang="0">
                  <a:pos x="T0" y="T1"/>
                </a:cxn>
                <a:cxn ang="0">
                  <a:pos x="T2" y="T3"/>
                </a:cxn>
                <a:cxn ang="0">
                  <a:pos x="T4" y="T5"/>
                </a:cxn>
              </a:cxnLst>
              <a:rect l="0" t="0" r="r" b="b"/>
              <a:pathLst>
                <a:path w="122" h="108">
                  <a:moveTo>
                    <a:pt x="37" y="108"/>
                  </a:moveTo>
                  <a:cubicBezTo>
                    <a:pt x="37" y="108"/>
                    <a:pt x="0" y="61"/>
                    <a:pt x="86" y="0"/>
                  </a:cubicBezTo>
                  <a:cubicBezTo>
                    <a:pt x="86" y="0"/>
                    <a:pt x="122" y="88"/>
                    <a:pt x="37" y="10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ṥḻídè"/>
            <p:cNvSpPr/>
            <p:nvPr/>
          </p:nvSpPr>
          <p:spPr bwMode="auto">
            <a:xfrm>
              <a:off x="5992814" y="3756025"/>
              <a:ext cx="377825" cy="365125"/>
            </a:xfrm>
            <a:custGeom>
              <a:avLst/>
              <a:gdLst>
                <a:gd name="T0" fmla="*/ 50 w 123"/>
                <a:gd name="T1" fmla="*/ 119 h 119"/>
                <a:gd name="T2" fmla="*/ 61 w 123"/>
                <a:gd name="T3" fmla="*/ 0 h 119"/>
                <a:gd name="T4" fmla="*/ 50 w 123"/>
                <a:gd name="T5" fmla="*/ 119 h 119"/>
              </a:gdLst>
              <a:ahLst/>
              <a:cxnLst>
                <a:cxn ang="0">
                  <a:pos x="T0" y="T1"/>
                </a:cxn>
                <a:cxn ang="0">
                  <a:pos x="T2" y="T3"/>
                </a:cxn>
                <a:cxn ang="0">
                  <a:pos x="T4" y="T5"/>
                </a:cxn>
              </a:cxnLst>
              <a:rect l="0" t="0" r="r" b="b"/>
              <a:pathLst>
                <a:path w="123" h="119">
                  <a:moveTo>
                    <a:pt x="50" y="119"/>
                  </a:moveTo>
                  <a:cubicBezTo>
                    <a:pt x="50" y="119"/>
                    <a:pt x="0" y="86"/>
                    <a:pt x="61" y="0"/>
                  </a:cubicBezTo>
                  <a:cubicBezTo>
                    <a:pt x="61" y="0"/>
                    <a:pt x="123" y="72"/>
                    <a:pt x="50" y="11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1îḓè"/>
            <p:cNvSpPr/>
            <p:nvPr/>
          </p:nvSpPr>
          <p:spPr bwMode="auto">
            <a:xfrm>
              <a:off x="6078539" y="4638675"/>
              <a:ext cx="363538" cy="381000"/>
            </a:xfrm>
            <a:custGeom>
              <a:avLst/>
              <a:gdLst>
                <a:gd name="T0" fmla="*/ 118 w 118"/>
                <a:gd name="T1" fmla="*/ 75 h 124"/>
                <a:gd name="T2" fmla="*/ 0 w 118"/>
                <a:gd name="T3" fmla="*/ 59 h 124"/>
                <a:gd name="T4" fmla="*/ 118 w 118"/>
                <a:gd name="T5" fmla="*/ 75 h 124"/>
              </a:gdLst>
              <a:ahLst/>
              <a:cxnLst>
                <a:cxn ang="0">
                  <a:pos x="T0" y="T1"/>
                </a:cxn>
                <a:cxn ang="0">
                  <a:pos x="T2" y="T3"/>
                </a:cxn>
                <a:cxn ang="0">
                  <a:pos x="T4" y="T5"/>
                </a:cxn>
              </a:cxnLst>
              <a:rect l="0" t="0" r="r" b="b"/>
              <a:pathLst>
                <a:path w="118" h="124">
                  <a:moveTo>
                    <a:pt x="118" y="75"/>
                  </a:moveTo>
                  <a:cubicBezTo>
                    <a:pt x="118" y="75"/>
                    <a:pt x="83" y="124"/>
                    <a:pt x="0" y="59"/>
                  </a:cubicBezTo>
                  <a:cubicBezTo>
                    <a:pt x="0" y="59"/>
                    <a:pt x="75" y="0"/>
                    <a:pt x="118"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íSļíďè"/>
            <p:cNvSpPr/>
            <p:nvPr/>
          </p:nvSpPr>
          <p:spPr bwMode="auto">
            <a:xfrm>
              <a:off x="6410326" y="4654550"/>
              <a:ext cx="384175" cy="352425"/>
            </a:xfrm>
            <a:custGeom>
              <a:avLst/>
              <a:gdLst>
                <a:gd name="T0" fmla="*/ 45 w 125"/>
                <a:gd name="T1" fmla="*/ 115 h 115"/>
                <a:gd name="T2" fmla="*/ 75 w 125"/>
                <a:gd name="T3" fmla="*/ 0 h 115"/>
                <a:gd name="T4" fmla="*/ 45 w 125"/>
                <a:gd name="T5" fmla="*/ 115 h 115"/>
              </a:gdLst>
              <a:ahLst/>
              <a:cxnLst>
                <a:cxn ang="0">
                  <a:pos x="T0" y="T1"/>
                </a:cxn>
                <a:cxn ang="0">
                  <a:pos x="T2" y="T3"/>
                </a:cxn>
                <a:cxn ang="0">
                  <a:pos x="T4" y="T5"/>
                </a:cxn>
              </a:cxnLst>
              <a:rect l="0" t="0" r="r" b="b"/>
              <a:pathLst>
                <a:path w="125" h="115">
                  <a:moveTo>
                    <a:pt x="45" y="115"/>
                  </a:moveTo>
                  <a:cubicBezTo>
                    <a:pt x="45" y="115"/>
                    <a:pt x="0" y="74"/>
                    <a:pt x="75" y="0"/>
                  </a:cubicBezTo>
                  <a:cubicBezTo>
                    <a:pt x="75" y="0"/>
                    <a:pt x="125" y="81"/>
                    <a:pt x="45" y="11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işliḍê"/>
            <p:cNvSpPr/>
            <p:nvPr/>
          </p:nvSpPr>
          <p:spPr bwMode="auto">
            <a:xfrm>
              <a:off x="6308726" y="4976813"/>
              <a:ext cx="366713" cy="379413"/>
            </a:xfrm>
            <a:custGeom>
              <a:avLst/>
              <a:gdLst>
                <a:gd name="T0" fmla="*/ 119 w 119"/>
                <a:gd name="T1" fmla="*/ 75 h 124"/>
                <a:gd name="T2" fmla="*/ 0 w 119"/>
                <a:gd name="T3" fmla="*/ 61 h 124"/>
                <a:gd name="T4" fmla="*/ 119 w 119"/>
                <a:gd name="T5" fmla="*/ 75 h 124"/>
              </a:gdLst>
              <a:ahLst/>
              <a:cxnLst>
                <a:cxn ang="0">
                  <a:pos x="T0" y="T1"/>
                </a:cxn>
                <a:cxn ang="0">
                  <a:pos x="T2" y="T3"/>
                </a:cxn>
                <a:cxn ang="0">
                  <a:pos x="T4" y="T5"/>
                </a:cxn>
              </a:cxnLst>
              <a:rect l="0" t="0" r="r" b="b"/>
              <a:pathLst>
                <a:path w="119" h="124">
                  <a:moveTo>
                    <a:pt x="119" y="75"/>
                  </a:moveTo>
                  <a:cubicBezTo>
                    <a:pt x="119" y="75"/>
                    <a:pt x="84" y="124"/>
                    <a:pt x="0" y="61"/>
                  </a:cubicBezTo>
                  <a:cubicBezTo>
                    <a:pt x="0" y="61"/>
                    <a:pt x="74" y="0"/>
                    <a:pt x="119"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îs1íḓè"/>
            <p:cNvSpPr/>
            <p:nvPr/>
          </p:nvSpPr>
          <p:spPr bwMode="auto">
            <a:xfrm>
              <a:off x="8753476" y="1878013"/>
              <a:ext cx="111125" cy="114300"/>
            </a:xfrm>
            <a:custGeom>
              <a:avLst/>
              <a:gdLst>
                <a:gd name="T0" fmla="*/ 18 w 36"/>
                <a:gd name="T1" fmla="*/ 0 h 37"/>
                <a:gd name="T2" fmla="*/ 36 w 36"/>
                <a:gd name="T3" fmla="*/ 18 h 37"/>
                <a:gd name="T4" fmla="*/ 18 w 36"/>
                <a:gd name="T5" fmla="*/ 37 h 37"/>
                <a:gd name="T6" fmla="*/ 0 w 36"/>
                <a:gd name="T7" fmla="*/ 18 h 37"/>
                <a:gd name="T8" fmla="*/ 18 w 36"/>
                <a:gd name="T9" fmla="*/ 0 h 37"/>
                <a:gd name="T10" fmla="*/ 18 w 36"/>
                <a:gd name="T11" fmla="*/ 31 h 37"/>
                <a:gd name="T12" fmla="*/ 31 w 36"/>
                <a:gd name="T13" fmla="*/ 18 h 37"/>
                <a:gd name="T14" fmla="*/ 18 w 36"/>
                <a:gd name="T15" fmla="*/ 6 h 37"/>
                <a:gd name="T16" fmla="*/ 6 w 36"/>
                <a:gd name="T17" fmla="*/ 18 h 37"/>
                <a:gd name="T18" fmla="*/ 18 w 36"/>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8" y="0"/>
                  </a:moveTo>
                  <a:cubicBezTo>
                    <a:pt x="28" y="0"/>
                    <a:pt x="36" y="8"/>
                    <a:pt x="36" y="18"/>
                  </a:cubicBezTo>
                  <a:cubicBezTo>
                    <a:pt x="36" y="29"/>
                    <a:pt x="28" y="37"/>
                    <a:pt x="18" y="37"/>
                  </a:cubicBezTo>
                  <a:cubicBezTo>
                    <a:pt x="8" y="37"/>
                    <a:pt x="0" y="29"/>
                    <a:pt x="0" y="18"/>
                  </a:cubicBezTo>
                  <a:cubicBezTo>
                    <a:pt x="0" y="8"/>
                    <a:pt x="8" y="0"/>
                    <a:pt x="18" y="0"/>
                  </a:cubicBezTo>
                  <a:close/>
                  <a:moveTo>
                    <a:pt x="18" y="31"/>
                  </a:moveTo>
                  <a:cubicBezTo>
                    <a:pt x="25" y="31"/>
                    <a:pt x="31" y="25"/>
                    <a:pt x="31" y="18"/>
                  </a:cubicBezTo>
                  <a:cubicBezTo>
                    <a:pt x="31" y="11"/>
                    <a:pt x="25" y="6"/>
                    <a:pt x="18" y="6"/>
                  </a:cubicBezTo>
                  <a:cubicBezTo>
                    <a:pt x="11" y="6"/>
                    <a:pt x="6" y="11"/>
                    <a:pt x="6" y="18"/>
                  </a:cubicBezTo>
                  <a:cubicBezTo>
                    <a:pt x="6" y="25"/>
                    <a:pt x="11" y="31"/>
                    <a:pt x="18" y="3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iṩ1íḓè"/>
            <p:cNvSpPr/>
            <p:nvPr/>
          </p:nvSpPr>
          <p:spPr bwMode="auto">
            <a:xfrm>
              <a:off x="8523289" y="1801813"/>
              <a:ext cx="112713" cy="114300"/>
            </a:xfrm>
            <a:custGeom>
              <a:avLst/>
              <a:gdLst>
                <a:gd name="T0" fmla="*/ 18 w 37"/>
                <a:gd name="T1" fmla="*/ 0 h 37"/>
                <a:gd name="T2" fmla="*/ 37 w 37"/>
                <a:gd name="T3" fmla="*/ 19 h 37"/>
                <a:gd name="T4" fmla="*/ 18 w 37"/>
                <a:gd name="T5" fmla="*/ 37 h 37"/>
                <a:gd name="T6" fmla="*/ 0 w 37"/>
                <a:gd name="T7" fmla="*/ 19 h 37"/>
                <a:gd name="T8" fmla="*/ 18 w 37"/>
                <a:gd name="T9" fmla="*/ 0 h 37"/>
                <a:gd name="T10" fmla="*/ 18 w 37"/>
                <a:gd name="T11" fmla="*/ 31 h 37"/>
                <a:gd name="T12" fmla="*/ 31 w 37"/>
                <a:gd name="T13" fmla="*/ 19 h 37"/>
                <a:gd name="T14" fmla="*/ 18 w 37"/>
                <a:gd name="T15" fmla="*/ 6 h 37"/>
                <a:gd name="T16" fmla="*/ 6 w 37"/>
                <a:gd name="T17" fmla="*/ 19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29" y="0"/>
                    <a:pt x="37" y="9"/>
                    <a:pt x="37" y="19"/>
                  </a:cubicBezTo>
                  <a:cubicBezTo>
                    <a:pt x="37" y="29"/>
                    <a:pt x="29" y="37"/>
                    <a:pt x="18" y="37"/>
                  </a:cubicBezTo>
                  <a:cubicBezTo>
                    <a:pt x="8" y="37"/>
                    <a:pt x="0" y="29"/>
                    <a:pt x="0" y="19"/>
                  </a:cubicBezTo>
                  <a:cubicBezTo>
                    <a:pt x="0" y="9"/>
                    <a:pt x="8" y="0"/>
                    <a:pt x="18" y="0"/>
                  </a:cubicBezTo>
                  <a:close/>
                  <a:moveTo>
                    <a:pt x="18" y="31"/>
                  </a:moveTo>
                  <a:cubicBezTo>
                    <a:pt x="25" y="31"/>
                    <a:pt x="31" y="26"/>
                    <a:pt x="31" y="19"/>
                  </a:cubicBezTo>
                  <a:cubicBezTo>
                    <a:pt x="31" y="12"/>
                    <a:pt x="25" y="6"/>
                    <a:pt x="18" y="6"/>
                  </a:cubicBezTo>
                  <a:cubicBezTo>
                    <a:pt x="12" y="6"/>
                    <a:pt x="6" y="12"/>
                    <a:pt x="6" y="19"/>
                  </a:cubicBezTo>
                  <a:cubicBezTo>
                    <a:pt x="6" y="26"/>
                    <a:pt x="12" y="31"/>
                    <a:pt x="18" y="31"/>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îṩļiḋê"/>
            <p:cNvSpPr/>
            <p:nvPr/>
          </p:nvSpPr>
          <p:spPr bwMode="auto">
            <a:xfrm>
              <a:off x="8507414" y="1617663"/>
              <a:ext cx="19050" cy="58738"/>
            </a:xfrm>
            <a:custGeom>
              <a:avLst/>
              <a:gdLst>
                <a:gd name="T0" fmla="*/ 3 w 6"/>
                <a:gd name="T1" fmla="*/ 0 h 19"/>
                <a:gd name="T2" fmla="*/ 6 w 6"/>
                <a:gd name="T3" fmla="*/ 3 h 19"/>
                <a:gd name="T4" fmla="*/ 6 w 6"/>
                <a:gd name="T5" fmla="*/ 16 h 19"/>
                <a:gd name="T6" fmla="*/ 3 w 6"/>
                <a:gd name="T7" fmla="*/ 19 h 19"/>
                <a:gd name="T8" fmla="*/ 0 w 6"/>
                <a:gd name="T9" fmla="*/ 16 h 19"/>
                <a:gd name="T10" fmla="*/ 0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4" y="0"/>
                    <a:pt x="6" y="1"/>
                    <a:pt x="6" y="3"/>
                  </a:cubicBezTo>
                  <a:cubicBezTo>
                    <a:pt x="6" y="16"/>
                    <a:pt x="6" y="16"/>
                    <a:pt x="6" y="16"/>
                  </a:cubicBezTo>
                  <a:cubicBezTo>
                    <a:pt x="6" y="17"/>
                    <a:pt x="4" y="19"/>
                    <a:pt x="3" y="19"/>
                  </a:cubicBezTo>
                  <a:cubicBezTo>
                    <a:pt x="1" y="19"/>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îşlîḋe"/>
            <p:cNvSpPr/>
            <p:nvPr/>
          </p:nvSpPr>
          <p:spPr bwMode="auto">
            <a:xfrm>
              <a:off x="8507414" y="1550988"/>
              <a:ext cx="19050" cy="53975"/>
            </a:xfrm>
            <a:custGeom>
              <a:avLst/>
              <a:gdLst>
                <a:gd name="T0" fmla="*/ 3 w 6"/>
                <a:gd name="T1" fmla="*/ 0 h 18"/>
                <a:gd name="T2" fmla="*/ 6 w 6"/>
                <a:gd name="T3" fmla="*/ 3 h 18"/>
                <a:gd name="T4" fmla="*/ 6 w 6"/>
                <a:gd name="T5" fmla="*/ 16 h 18"/>
                <a:gd name="T6" fmla="*/ 3 w 6"/>
                <a:gd name="T7" fmla="*/ 18 h 18"/>
                <a:gd name="T8" fmla="*/ 0 w 6"/>
                <a:gd name="T9" fmla="*/ 16 h 18"/>
                <a:gd name="T10" fmla="*/ 0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4" y="0"/>
                    <a:pt x="6" y="1"/>
                    <a:pt x="6" y="3"/>
                  </a:cubicBezTo>
                  <a:cubicBezTo>
                    <a:pt x="6" y="16"/>
                    <a:pt x="6" y="16"/>
                    <a:pt x="6" y="16"/>
                  </a:cubicBezTo>
                  <a:cubicBezTo>
                    <a:pt x="6" y="17"/>
                    <a:pt x="4" y="18"/>
                    <a:pt x="3" y="18"/>
                  </a:cubicBezTo>
                  <a:cubicBezTo>
                    <a:pt x="1" y="18"/>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5" name="ïSļïďê"/>
            <p:cNvSpPr/>
            <p:nvPr/>
          </p:nvSpPr>
          <p:spPr bwMode="auto">
            <a:xfrm>
              <a:off x="8451851" y="1603375"/>
              <a:ext cx="52388" cy="17463"/>
            </a:xfrm>
            <a:custGeom>
              <a:avLst/>
              <a:gdLst>
                <a:gd name="T0" fmla="*/ 3 w 17"/>
                <a:gd name="T1" fmla="*/ 0 h 6"/>
                <a:gd name="T2" fmla="*/ 14 w 17"/>
                <a:gd name="T3" fmla="*/ 0 h 6"/>
                <a:gd name="T4" fmla="*/ 17 w 17"/>
                <a:gd name="T5" fmla="*/ 3 h 6"/>
                <a:gd name="T6" fmla="*/ 14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4" y="0"/>
                    <a:pt x="14" y="0"/>
                    <a:pt x="14" y="0"/>
                  </a:cubicBezTo>
                  <a:cubicBezTo>
                    <a:pt x="16" y="0"/>
                    <a:pt x="17" y="2"/>
                    <a:pt x="17" y="3"/>
                  </a:cubicBezTo>
                  <a:cubicBezTo>
                    <a:pt x="17" y="5"/>
                    <a:pt x="16" y="6"/>
                    <a:pt x="14" y="6"/>
                  </a:cubicBezTo>
                  <a:cubicBezTo>
                    <a:pt x="3" y="6"/>
                    <a:pt x="3" y="6"/>
                    <a:pt x="3" y="6"/>
                  </a:cubicBezTo>
                  <a:cubicBezTo>
                    <a:pt x="1" y="6"/>
                    <a:pt x="0" y="5"/>
                    <a:pt x="0" y="3"/>
                  </a:cubicBezTo>
                  <a:cubicBezTo>
                    <a:pt x="0" y="2"/>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îṡ1iḑê"/>
            <p:cNvSpPr/>
            <p:nvPr/>
          </p:nvSpPr>
          <p:spPr bwMode="auto">
            <a:xfrm>
              <a:off x="8526464" y="1603375"/>
              <a:ext cx="52388" cy="17463"/>
            </a:xfrm>
            <a:custGeom>
              <a:avLst/>
              <a:gdLst>
                <a:gd name="T0" fmla="*/ 3 w 17"/>
                <a:gd name="T1" fmla="*/ 0 h 6"/>
                <a:gd name="T2" fmla="*/ 15 w 17"/>
                <a:gd name="T3" fmla="*/ 0 h 6"/>
                <a:gd name="T4" fmla="*/ 17 w 17"/>
                <a:gd name="T5" fmla="*/ 3 h 6"/>
                <a:gd name="T6" fmla="*/ 15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5" y="0"/>
                    <a:pt x="15" y="0"/>
                    <a:pt x="15" y="0"/>
                  </a:cubicBezTo>
                  <a:cubicBezTo>
                    <a:pt x="16" y="0"/>
                    <a:pt x="17" y="2"/>
                    <a:pt x="17" y="3"/>
                  </a:cubicBezTo>
                  <a:cubicBezTo>
                    <a:pt x="17" y="5"/>
                    <a:pt x="16" y="6"/>
                    <a:pt x="15" y="6"/>
                  </a:cubicBezTo>
                  <a:cubicBezTo>
                    <a:pt x="3" y="6"/>
                    <a:pt x="3" y="6"/>
                    <a:pt x="3" y="6"/>
                  </a:cubicBezTo>
                  <a:cubicBezTo>
                    <a:pt x="2" y="6"/>
                    <a:pt x="0" y="5"/>
                    <a:pt x="0" y="3"/>
                  </a:cubicBezTo>
                  <a:cubicBezTo>
                    <a:pt x="0" y="2"/>
                    <a:pt x="2"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sľîḓè"/>
            <p:cNvSpPr/>
            <p:nvPr/>
          </p:nvSpPr>
          <p:spPr bwMode="auto">
            <a:xfrm>
              <a:off x="8747126" y="1679575"/>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8"/>
                    <a:pt x="4" y="19"/>
                    <a:pt x="2" y="19"/>
                  </a:cubicBezTo>
                  <a:cubicBezTo>
                    <a:pt x="1" y="19"/>
                    <a:pt x="0" y="18"/>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Sľiďè"/>
            <p:cNvSpPr/>
            <p:nvPr/>
          </p:nvSpPr>
          <p:spPr bwMode="auto">
            <a:xfrm>
              <a:off x="8747126" y="1611313"/>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7"/>
                    <a:pt x="4" y="19"/>
                    <a:pt x="2" y="19"/>
                  </a:cubicBezTo>
                  <a:cubicBezTo>
                    <a:pt x="1" y="19"/>
                    <a:pt x="0" y="17"/>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îSḷiḑé"/>
            <p:cNvSpPr/>
            <p:nvPr/>
          </p:nvSpPr>
          <p:spPr bwMode="auto">
            <a:xfrm>
              <a:off x="8691564"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îSḻiḑé"/>
            <p:cNvSpPr/>
            <p:nvPr/>
          </p:nvSpPr>
          <p:spPr bwMode="auto">
            <a:xfrm>
              <a:off x="8766176"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ïśļiďè"/>
            <p:cNvSpPr/>
            <p:nvPr/>
          </p:nvSpPr>
          <p:spPr bwMode="auto">
            <a:xfrm>
              <a:off x="3402014" y="1739900"/>
              <a:ext cx="111125" cy="111125"/>
            </a:xfrm>
            <a:custGeom>
              <a:avLst/>
              <a:gdLst>
                <a:gd name="T0" fmla="*/ 36 w 36"/>
                <a:gd name="T1" fmla="*/ 18 h 36"/>
                <a:gd name="T2" fmla="*/ 18 w 36"/>
                <a:gd name="T3" fmla="*/ 36 h 36"/>
                <a:gd name="T4" fmla="*/ 0 w 36"/>
                <a:gd name="T5" fmla="*/ 18 h 36"/>
                <a:gd name="T6" fmla="*/ 18 w 36"/>
                <a:gd name="T7" fmla="*/ 0 h 36"/>
                <a:gd name="T8" fmla="*/ 36 w 36"/>
                <a:gd name="T9" fmla="*/ 18 h 36"/>
                <a:gd name="T10" fmla="*/ 31 w 36"/>
                <a:gd name="T11" fmla="*/ 18 h 36"/>
                <a:gd name="T12" fmla="*/ 18 w 36"/>
                <a:gd name="T13" fmla="*/ 6 h 36"/>
                <a:gd name="T14" fmla="*/ 5 w 36"/>
                <a:gd name="T15" fmla="*/ 18 h 36"/>
                <a:gd name="T16" fmla="*/ 18 w 36"/>
                <a:gd name="T17" fmla="*/ 31 h 36"/>
                <a:gd name="T18" fmla="*/ 31 w 36"/>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8"/>
                    <a:pt x="36" y="18"/>
                  </a:cubicBezTo>
                  <a:close/>
                  <a:moveTo>
                    <a:pt x="31" y="18"/>
                  </a:moveTo>
                  <a:cubicBezTo>
                    <a:pt x="31" y="11"/>
                    <a:pt x="25" y="6"/>
                    <a:pt x="18" y="6"/>
                  </a:cubicBezTo>
                  <a:cubicBezTo>
                    <a:pt x="11" y="6"/>
                    <a:pt x="5" y="11"/>
                    <a:pt x="5" y="18"/>
                  </a:cubicBezTo>
                  <a:cubicBezTo>
                    <a:pt x="5" y="25"/>
                    <a:pt x="11" y="31"/>
                    <a:pt x="18" y="31"/>
                  </a:cubicBezTo>
                  <a:cubicBezTo>
                    <a:pt x="25" y="31"/>
                    <a:pt x="31" y="25"/>
                    <a:pt x="31" y="1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íṥḻîďe"/>
            <p:cNvSpPr/>
            <p:nvPr/>
          </p:nvSpPr>
          <p:spPr bwMode="auto">
            <a:xfrm>
              <a:off x="3629026" y="1663700"/>
              <a:ext cx="114300" cy="114300"/>
            </a:xfrm>
            <a:custGeom>
              <a:avLst/>
              <a:gdLst>
                <a:gd name="T0" fmla="*/ 37 w 37"/>
                <a:gd name="T1" fmla="*/ 18 h 37"/>
                <a:gd name="T2" fmla="*/ 19 w 37"/>
                <a:gd name="T3" fmla="*/ 37 h 37"/>
                <a:gd name="T4" fmla="*/ 0 w 37"/>
                <a:gd name="T5" fmla="*/ 18 h 37"/>
                <a:gd name="T6" fmla="*/ 19 w 37"/>
                <a:gd name="T7" fmla="*/ 0 h 37"/>
                <a:gd name="T8" fmla="*/ 37 w 37"/>
                <a:gd name="T9" fmla="*/ 18 h 37"/>
                <a:gd name="T10" fmla="*/ 31 w 37"/>
                <a:gd name="T11" fmla="*/ 18 h 37"/>
                <a:gd name="T12" fmla="*/ 19 w 37"/>
                <a:gd name="T13" fmla="*/ 6 h 37"/>
                <a:gd name="T14" fmla="*/ 6 w 37"/>
                <a:gd name="T15" fmla="*/ 18 h 37"/>
                <a:gd name="T16" fmla="*/ 19 w 37"/>
                <a:gd name="T17" fmla="*/ 31 h 37"/>
                <a:gd name="T18" fmla="*/ 31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7" y="18"/>
                  </a:moveTo>
                  <a:cubicBezTo>
                    <a:pt x="37" y="29"/>
                    <a:pt x="29" y="37"/>
                    <a:pt x="19" y="37"/>
                  </a:cubicBezTo>
                  <a:cubicBezTo>
                    <a:pt x="9" y="37"/>
                    <a:pt x="0" y="29"/>
                    <a:pt x="0" y="18"/>
                  </a:cubicBezTo>
                  <a:cubicBezTo>
                    <a:pt x="0" y="8"/>
                    <a:pt x="9" y="0"/>
                    <a:pt x="19" y="0"/>
                  </a:cubicBezTo>
                  <a:cubicBezTo>
                    <a:pt x="29" y="0"/>
                    <a:pt x="37" y="8"/>
                    <a:pt x="37" y="18"/>
                  </a:cubicBezTo>
                  <a:close/>
                  <a:moveTo>
                    <a:pt x="31" y="18"/>
                  </a:moveTo>
                  <a:cubicBezTo>
                    <a:pt x="31" y="12"/>
                    <a:pt x="26" y="6"/>
                    <a:pt x="19" y="6"/>
                  </a:cubicBezTo>
                  <a:cubicBezTo>
                    <a:pt x="12" y="6"/>
                    <a:pt x="6" y="12"/>
                    <a:pt x="6" y="18"/>
                  </a:cubicBezTo>
                  <a:cubicBezTo>
                    <a:pt x="6" y="25"/>
                    <a:pt x="12" y="31"/>
                    <a:pt x="19" y="31"/>
                  </a:cubicBezTo>
                  <a:cubicBezTo>
                    <a:pt x="26" y="31"/>
                    <a:pt x="31" y="25"/>
                    <a:pt x="31"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îşlïḑe"/>
            <p:cNvSpPr/>
            <p:nvPr/>
          </p:nvSpPr>
          <p:spPr bwMode="auto">
            <a:xfrm>
              <a:off x="3740151" y="1479550"/>
              <a:ext cx="17463" cy="55563"/>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îṥ1idê"/>
            <p:cNvSpPr/>
            <p:nvPr/>
          </p:nvSpPr>
          <p:spPr bwMode="auto">
            <a:xfrm>
              <a:off x="3740151" y="1412875"/>
              <a:ext cx="17463" cy="53975"/>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iśḷîḍé"/>
            <p:cNvSpPr/>
            <p:nvPr/>
          </p:nvSpPr>
          <p:spPr bwMode="auto">
            <a:xfrm>
              <a:off x="3760789"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6" name="i$ļîḓè"/>
            <p:cNvSpPr/>
            <p:nvPr/>
          </p:nvSpPr>
          <p:spPr bwMode="auto">
            <a:xfrm>
              <a:off x="3687764"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îşliḓè"/>
            <p:cNvSpPr/>
            <p:nvPr/>
          </p:nvSpPr>
          <p:spPr bwMode="auto">
            <a:xfrm>
              <a:off x="3503614" y="1541463"/>
              <a:ext cx="17463" cy="58738"/>
            </a:xfrm>
            <a:custGeom>
              <a:avLst/>
              <a:gdLst>
                <a:gd name="T0" fmla="*/ 3 w 6"/>
                <a:gd name="T1" fmla="*/ 0 h 19"/>
                <a:gd name="T2" fmla="*/ 0 w 6"/>
                <a:gd name="T3" fmla="*/ 3 h 19"/>
                <a:gd name="T4" fmla="*/ 0 w 6"/>
                <a:gd name="T5" fmla="*/ 16 h 19"/>
                <a:gd name="T6" fmla="*/ 3 w 6"/>
                <a:gd name="T7" fmla="*/ 19 h 19"/>
                <a:gd name="T8" fmla="*/ 6 w 6"/>
                <a:gd name="T9" fmla="*/ 16 h 19"/>
                <a:gd name="T10" fmla="*/ 6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1" y="0"/>
                    <a:pt x="0" y="1"/>
                    <a:pt x="0" y="3"/>
                  </a:cubicBezTo>
                  <a:cubicBezTo>
                    <a:pt x="0" y="16"/>
                    <a:pt x="0" y="16"/>
                    <a:pt x="0" y="16"/>
                  </a:cubicBezTo>
                  <a:cubicBezTo>
                    <a:pt x="0" y="17"/>
                    <a:pt x="1" y="19"/>
                    <a:pt x="3" y="19"/>
                  </a:cubicBezTo>
                  <a:cubicBezTo>
                    <a:pt x="4" y="19"/>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8" name="îşlïḓé"/>
            <p:cNvSpPr/>
            <p:nvPr/>
          </p:nvSpPr>
          <p:spPr bwMode="auto">
            <a:xfrm>
              <a:off x="3503614" y="1473200"/>
              <a:ext cx="17463" cy="55563"/>
            </a:xfrm>
            <a:custGeom>
              <a:avLst/>
              <a:gdLst>
                <a:gd name="T0" fmla="*/ 3 w 6"/>
                <a:gd name="T1" fmla="*/ 0 h 18"/>
                <a:gd name="T2" fmla="*/ 0 w 6"/>
                <a:gd name="T3" fmla="*/ 3 h 18"/>
                <a:gd name="T4" fmla="*/ 0 w 6"/>
                <a:gd name="T5" fmla="*/ 16 h 18"/>
                <a:gd name="T6" fmla="*/ 3 w 6"/>
                <a:gd name="T7" fmla="*/ 18 h 18"/>
                <a:gd name="T8" fmla="*/ 6 w 6"/>
                <a:gd name="T9" fmla="*/ 16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1" y="0"/>
                    <a:pt x="0" y="1"/>
                    <a:pt x="0" y="3"/>
                  </a:cubicBezTo>
                  <a:cubicBezTo>
                    <a:pt x="0" y="16"/>
                    <a:pt x="0" y="16"/>
                    <a:pt x="0" y="16"/>
                  </a:cubicBezTo>
                  <a:cubicBezTo>
                    <a:pt x="0" y="17"/>
                    <a:pt x="1" y="18"/>
                    <a:pt x="3" y="18"/>
                  </a:cubicBezTo>
                  <a:cubicBezTo>
                    <a:pt x="4" y="18"/>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íŝļïḍê"/>
            <p:cNvSpPr/>
            <p:nvPr/>
          </p:nvSpPr>
          <p:spPr bwMode="auto">
            <a:xfrm>
              <a:off x="3521076" y="1525588"/>
              <a:ext cx="52388" cy="19050"/>
            </a:xfrm>
            <a:custGeom>
              <a:avLst/>
              <a:gdLst>
                <a:gd name="T0" fmla="*/ 15 w 17"/>
                <a:gd name="T1" fmla="*/ 0 h 6"/>
                <a:gd name="T2" fmla="*/ 3 w 17"/>
                <a:gd name="T3" fmla="*/ 0 h 6"/>
                <a:gd name="T4" fmla="*/ 0 w 17"/>
                <a:gd name="T5" fmla="*/ 3 h 6"/>
                <a:gd name="T6" fmla="*/ 3 w 17"/>
                <a:gd name="T7" fmla="*/ 6 h 6"/>
                <a:gd name="T8" fmla="*/ 15 w 17"/>
                <a:gd name="T9" fmla="*/ 6 h 6"/>
                <a:gd name="T10" fmla="*/ 17 w 17"/>
                <a:gd name="T11" fmla="*/ 3 h 6"/>
                <a:gd name="T12" fmla="*/ 15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5" y="0"/>
                  </a:moveTo>
                  <a:cubicBezTo>
                    <a:pt x="3" y="0"/>
                    <a:pt x="3" y="0"/>
                    <a:pt x="3" y="0"/>
                  </a:cubicBezTo>
                  <a:cubicBezTo>
                    <a:pt x="2" y="0"/>
                    <a:pt x="0" y="2"/>
                    <a:pt x="0" y="3"/>
                  </a:cubicBezTo>
                  <a:cubicBezTo>
                    <a:pt x="0" y="5"/>
                    <a:pt x="2" y="6"/>
                    <a:pt x="3" y="6"/>
                  </a:cubicBezTo>
                  <a:cubicBezTo>
                    <a:pt x="15" y="6"/>
                    <a:pt x="15" y="6"/>
                    <a:pt x="15" y="6"/>
                  </a:cubicBezTo>
                  <a:cubicBezTo>
                    <a:pt x="16" y="6"/>
                    <a:pt x="17" y="5"/>
                    <a:pt x="17" y="3"/>
                  </a:cubicBezTo>
                  <a:cubicBezTo>
                    <a:pt x="17" y="2"/>
                    <a:pt x="16" y="0"/>
                    <a:pt x="15"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îṧlîdé"/>
            <p:cNvSpPr/>
            <p:nvPr/>
          </p:nvSpPr>
          <p:spPr bwMode="auto">
            <a:xfrm>
              <a:off x="3448051" y="1525588"/>
              <a:ext cx="52388" cy="19050"/>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2"/>
                    <a:pt x="0" y="3"/>
                  </a:cubicBezTo>
                  <a:cubicBezTo>
                    <a:pt x="0" y="5"/>
                    <a:pt x="1" y="6"/>
                    <a:pt x="3" y="6"/>
                  </a:cubicBezTo>
                  <a:cubicBezTo>
                    <a:pt x="14" y="6"/>
                    <a:pt x="14" y="6"/>
                    <a:pt x="14" y="6"/>
                  </a:cubicBezTo>
                  <a:cubicBezTo>
                    <a:pt x="16" y="6"/>
                    <a:pt x="17" y="5"/>
                    <a:pt x="17" y="3"/>
                  </a:cubicBezTo>
                  <a:cubicBezTo>
                    <a:pt x="17" y="2"/>
                    <a:pt x="16" y="0"/>
                    <a:pt x="14"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îṧ1íḓé"/>
            <p:cNvSpPr/>
            <p:nvPr/>
          </p:nvSpPr>
          <p:spPr bwMode="auto">
            <a:xfrm>
              <a:off x="4519614" y="5267325"/>
              <a:ext cx="125413" cy="138113"/>
            </a:xfrm>
            <a:custGeom>
              <a:avLst/>
              <a:gdLst>
                <a:gd name="T0" fmla="*/ 13 w 79"/>
                <a:gd name="T1" fmla="*/ 0 h 87"/>
                <a:gd name="T2" fmla="*/ 0 w 79"/>
                <a:gd name="T3" fmla="*/ 81 h 87"/>
                <a:gd name="T4" fmla="*/ 62 w 79"/>
                <a:gd name="T5" fmla="*/ 87 h 87"/>
                <a:gd name="T6" fmla="*/ 79 w 79"/>
                <a:gd name="T7" fmla="*/ 6 h 87"/>
                <a:gd name="T8" fmla="*/ 13 w 79"/>
                <a:gd name="T9" fmla="*/ 0 h 87"/>
              </a:gdLst>
              <a:ahLst/>
              <a:cxnLst>
                <a:cxn ang="0">
                  <a:pos x="T0" y="T1"/>
                </a:cxn>
                <a:cxn ang="0">
                  <a:pos x="T2" y="T3"/>
                </a:cxn>
                <a:cxn ang="0">
                  <a:pos x="T4" y="T5"/>
                </a:cxn>
                <a:cxn ang="0">
                  <a:pos x="T6" y="T7"/>
                </a:cxn>
                <a:cxn ang="0">
                  <a:pos x="T8" y="T9"/>
                </a:cxn>
              </a:cxnLst>
              <a:rect l="0" t="0" r="r" b="b"/>
              <a:pathLst>
                <a:path w="79" h="87">
                  <a:moveTo>
                    <a:pt x="13" y="0"/>
                  </a:moveTo>
                  <a:lnTo>
                    <a:pt x="0" y="81"/>
                  </a:lnTo>
                  <a:lnTo>
                    <a:pt x="62" y="87"/>
                  </a:lnTo>
                  <a:lnTo>
                    <a:pt x="79" y="6"/>
                  </a:lnTo>
                  <a:lnTo>
                    <a:pt x="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íṧlïdé"/>
            <p:cNvSpPr/>
            <p:nvPr/>
          </p:nvSpPr>
          <p:spPr bwMode="auto">
            <a:xfrm>
              <a:off x="4494214" y="5356225"/>
              <a:ext cx="298450" cy="249238"/>
            </a:xfrm>
            <a:custGeom>
              <a:avLst/>
              <a:gdLst>
                <a:gd name="T0" fmla="*/ 23 w 97"/>
                <a:gd name="T1" fmla="*/ 7 h 81"/>
                <a:gd name="T2" fmla="*/ 43 w 97"/>
                <a:gd name="T3" fmla="*/ 6 h 81"/>
                <a:gd name="T4" fmla="*/ 80 w 97"/>
                <a:gd name="T5" fmla="*/ 48 h 81"/>
                <a:gd name="T6" fmla="*/ 82 w 97"/>
                <a:gd name="T7" fmla="*/ 81 h 81"/>
                <a:gd name="T8" fmla="*/ 0 w 97"/>
                <a:gd name="T9" fmla="*/ 58 h 81"/>
                <a:gd name="T10" fmla="*/ 5 w 97"/>
                <a:gd name="T11" fmla="*/ 11 h 81"/>
                <a:gd name="T12" fmla="*/ 23 w 97"/>
                <a:gd name="T13" fmla="*/ 7 h 81"/>
              </a:gdLst>
              <a:ahLst/>
              <a:cxnLst>
                <a:cxn ang="0">
                  <a:pos x="T0" y="T1"/>
                </a:cxn>
                <a:cxn ang="0">
                  <a:pos x="T2" y="T3"/>
                </a:cxn>
                <a:cxn ang="0">
                  <a:pos x="T4" y="T5"/>
                </a:cxn>
                <a:cxn ang="0">
                  <a:pos x="T6" y="T7"/>
                </a:cxn>
                <a:cxn ang="0">
                  <a:pos x="T8" y="T9"/>
                </a:cxn>
                <a:cxn ang="0">
                  <a:pos x="T10" y="T11"/>
                </a:cxn>
                <a:cxn ang="0">
                  <a:pos x="T12" y="T13"/>
                </a:cxn>
              </a:cxnLst>
              <a:rect l="0" t="0" r="r" b="b"/>
              <a:pathLst>
                <a:path w="97" h="81">
                  <a:moveTo>
                    <a:pt x="23" y="7"/>
                  </a:moveTo>
                  <a:cubicBezTo>
                    <a:pt x="23" y="7"/>
                    <a:pt x="39" y="5"/>
                    <a:pt x="43" y="6"/>
                  </a:cubicBezTo>
                  <a:cubicBezTo>
                    <a:pt x="48" y="7"/>
                    <a:pt x="71" y="44"/>
                    <a:pt x="80" y="48"/>
                  </a:cubicBezTo>
                  <a:cubicBezTo>
                    <a:pt x="97" y="54"/>
                    <a:pt x="93" y="81"/>
                    <a:pt x="82" y="81"/>
                  </a:cubicBezTo>
                  <a:cubicBezTo>
                    <a:pt x="50" y="80"/>
                    <a:pt x="0" y="58"/>
                    <a:pt x="0" y="58"/>
                  </a:cubicBezTo>
                  <a:cubicBezTo>
                    <a:pt x="0" y="58"/>
                    <a:pt x="1" y="22"/>
                    <a:pt x="5" y="11"/>
                  </a:cubicBezTo>
                  <a:cubicBezTo>
                    <a:pt x="9" y="0"/>
                    <a:pt x="14" y="9"/>
                    <a:pt x="23" y="7"/>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3" name="ïṣḷîḑe"/>
            <p:cNvSpPr/>
            <p:nvPr/>
          </p:nvSpPr>
          <p:spPr bwMode="auto">
            <a:xfrm>
              <a:off x="4621214" y="5438775"/>
              <a:ext cx="92075" cy="42863"/>
            </a:xfrm>
            <a:custGeom>
              <a:avLst/>
              <a:gdLst>
                <a:gd name="T0" fmla="*/ 3 w 30"/>
                <a:gd name="T1" fmla="*/ 14 h 14"/>
                <a:gd name="T2" fmla="*/ 1 w 30"/>
                <a:gd name="T3" fmla="*/ 14 h 14"/>
                <a:gd name="T4" fmla="*/ 1 w 30"/>
                <a:gd name="T5" fmla="*/ 11 h 14"/>
                <a:gd name="T6" fmla="*/ 15 w 30"/>
                <a:gd name="T7" fmla="*/ 2 h 14"/>
                <a:gd name="T8" fmla="*/ 29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1" y="14"/>
                    <a:pt x="1" y="14"/>
                  </a:cubicBezTo>
                  <a:cubicBezTo>
                    <a:pt x="0" y="13"/>
                    <a:pt x="0" y="12"/>
                    <a:pt x="1" y="11"/>
                  </a:cubicBezTo>
                  <a:cubicBezTo>
                    <a:pt x="1" y="10"/>
                    <a:pt x="8" y="4"/>
                    <a:pt x="15" y="2"/>
                  </a:cubicBezTo>
                  <a:cubicBezTo>
                    <a:pt x="24" y="0"/>
                    <a:pt x="29" y="6"/>
                    <a:pt x="29" y="6"/>
                  </a:cubicBezTo>
                  <a:cubicBezTo>
                    <a:pt x="30" y="7"/>
                    <a:pt x="30" y="9"/>
                    <a:pt x="29" y="9"/>
                  </a:cubicBezTo>
                  <a:cubicBezTo>
                    <a:pt x="28" y="10"/>
                    <a:pt x="27" y="10"/>
                    <a:pt x="26" y="9"/>
                  </a:cubicBezTo>
                  <a:cubicBezTo>
                    <a:pt x="26" y="9"/>
                    <a:pt x="22"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4" name="îśļiḋé"/>
            <p:cNvSpPr/>
            <p:nvPr/>
          </p:nvSpPr>
          <p:spPr bwMode="auto">
            <a:xfrm>
              <a:off x="4605339" y="5414963"/>
              <a:ext cx="92075" cy="46038"/>
            </a:xfrm>
            <a:custGeom>
              <a:avLst/>
              <a:gdLst>
                <a:gd name="T0" fmla="*/ 3 w 30"/>
                <a:gd name="T1" fmla="*/ 15 h 15"/>
                <a:gd name="T2" fmla="*/ 1 w 30"/>
                <a:gd name="T3" fmla="*/ 14 h 15"/>
                <a:gd name="T4" fmla="*/ 1 w 30"/>
                <a:gd name="T5" fmla="*/ 11 h 15"/>
                <a:gd name="T6" fmla="*/ 15 w 30"/>
                <a:gd name="T7" fmla="*/ 2 h 15"/>
                <a:gd name="T8" fmla="*/ 30 w 30"/>
                <a:gd name="T9" fmla="*/ 7 h 15"/>
                <a:gd name="T10" fmla="*/ 29 w 30"/>
                <a:gd name="T11" fmla="*/ 10 h 15"/>
                <a:gd name="T12" fmla="*/ 26 w 30"/>
                <a:gd name="T13" fmla="*/ 10 h 15"/>
                <a:gd name="T14" fmla="*/ 16 w 30"/>
                <a:gd name="T15" fmla="*/ 7 h 15"/>
                <a:gd name="T16" fmla="*/ 4 w 30"/>
                <a:gd name="T17" fmla="*/ 14 h 15"/>
                <a:gd name="T18" fmla="*/ 3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3" y="15"/>
                  </a:moveTo>
                  <a:cubicBezTo>
                    <a:pt x="2" y="15"/>
                    <a:pt x="2" y="15"/>
                    <a:pt x="1" y="14"/>
                  </a:cubicBezTo>
                  <a:cubicBezTo>
                    <a:pt x="0" y="13"/>
                    <a:pt x="0" y="12"/>
                    <a:pt x="1" y="11"/>
                  </a:cubicBezTo>
                  <a:cubicBezTo>
                    <a:pt x="1" y="11"/>
                    <a:pt x="8" y="4"/>
                    <a:pt x="15" y="2"/>
                  </a:cubicBezTo>
                  <a:cubicBezTo>
                    <a:pt x="24" y="0"/>
                    <a:pt x="29" y="7"/>
                    <a:pt x="30" y="7"/>
                  </a:cubicBezTo>
                  <a:cubicBezTo>
                    <a:pt x="30" y="8"/>
                    <a:pt x="30" y="9"/>
                    <a:pt x="29" y="10"/>
                  </a:cubicBezTo>
                  <a:cubicBezTo>
                    <a:pt x="28" y="11"/>
                    <a:pt x="27" y="11"/>
                    <a:pt x="26" y="10"/>
                  </a:cubicBezTo>
                  <a:cubicBezTo>
                    <a:pt x="26" y="9"/>
                    <a:pt x="22" y="5"/>
                    <a:pt x="16" y="7"/>
                  </a:cubicBezTo>
                  <a:cubicBezTo>
                    <a:pt x="10" y="8"/>
                    <a:pt x="4" y="14"/>
                    <a:pt x="4" y="14"/>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5" name="ï$ḷîdê"/>
            <p:cNvSpPr/>
            <p:nvPr/>
          </p:nvSpPr>
          <p:spPr bwMode="auto">
            <a:xfrm>
              <a:off x="4641851" y="5461000"/>
              <a:ext cx="92075" cy="42863"/>
            </a:xfrm>
            <a:custGeom>
              <a:avLst/>
              <a:gdLst>
                <a:gd name="T0" fmla="*/ 3 w 30"/>
                <a:gd name="T1" fmla="*/ 14 h 14"/>
                <a:gd name="T2" fmla="*/ 1 w 30"/>
                <a:gd name="T3" fmla="*/ 14 h 14"/>
                <a:gd name="T4" fmla="*/ 1 w 30"/>
                <a:gd name="T5" fmla="*/ 11 h 14"/>
                <a:gd name="T6" fmla="*/ 15 w 30"/>
                <a:gd name="T7" fmla="*/ 2 h 14"/>
                <a:gd name="T8" fmla="*/ 30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2" y="14"/>
                    <a:pt x="1" y="14"/>
                  </a:cubicBezTo>
                  <a:cubicBezTo>
                    <a:pt x="0" y="13"/>
                    <a:pt x="0" y="11"/>
                    <a:pt x="1" y="11"/>
                  </a:cubicBezTo>
                  <a:cubicBezTo>
                    <a:pt x="1" y="10"/>
                    <a:pt x="8" y="3"/>
                    <a:pt x="15" y="2"/>
                  </a:cubicBezTo>
                  <a:cubicBezTo>
                    <a:pt x="24" y="0"/>
                    <a:pt x="29" y="6"/>
                    <a:pt x="30" y="6"/>
                  </a:cubicBezTo>
                  <a:cubicBezTo>
                    <a:pt x="30" y="7"/>
                    <a:pt x="30" y="8"/>
                    <a:pt x="29" y="9"/>
                  </a:cubicBezTo>
                  <a:cubicBezTo>
                    <a:pt x="29" y="10"/>
                    <a:pt x="27" y="10"/>
                    <a:pt x="26" y="9"/>
                  </a:cubicBezTo>
                  <a:cubicBezTo>
                    <a:pt x="26" y="9"/>
                    <a:pt x="23"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6" name="iSḻîḍê"/>
            <p:cNvSpPr/>
            <p:nvPr/>
          </p:nvSpPr>
          <p:spPr bwMode="auto">
            <a:xfrm>
              <a:off x="4503739" y="3684588"/>
              <a:ext cx="598488" cy="1641475"/>
            </a:xfrm>
            <a:custGeom>
              <a:avLst/>
              <a:gdLst>
                <a:gd name="T0" fmla="*/ 195 w 195"/>
                <a:gd name="T1" fmla="*/ 42 h 535"/>
                <a:gd name="T2" fmla="*/ 190 w 195"/>
                <a:gd name="T3" fmla="*/ 67 h 535"/>
                <a:gd name="T4" fmla="*/ 187 w 195"/>
                <a:gd name="T5" fmla="*/ 80 h 535"/>
                <a:gd name="T6" fmla="*/ 138 w 195"/>
                <a:gd name="T7" fmla="*/ 292 h 535"/>
                <a:gd name="T8" fmla="*/ 54 w 195"/>
                <a:gd name="T9" fmla="*/ 535 h 535"/>
                <a:gd name="T10" fmla="*/ 13 w 195"/>
                <a:gd name="T11" fmla="*/ 529 h 535"/>
                <a:gd name="T12" fmla="*/ 9 w 195"/>
                <a:gd name="T13" fmla="*/ 528 h 535"/>
                <a:gd name="T14" fmla="*/ 0 w 195"/>
                <a:gd name="T15" fmla="*/ 526 h 535"/>
                <a:gd name="T16" fmla="*/ 39 w 195"/>
                <a:gd name="T17" fmla="*/ 345 h 535"/>
                <a:gd name="T18" fmla="*/ 85 w 195"/>
                <a:gd name="T19" fmla="*/ 73 h 535"/>
                <a:gd name="T20" fmla="*/ 96 w 195"/>
                <a:gd name="T21" fmla="*/ 0 h 535"/>
                <a:gd name="T22" fmla="*/ 195 w 195"/>
                <a:gd name="T23" fmla="*/ 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535">
                  <a:moveTo>
                    <a:pt x="195" y="42"/>
                  </a:moveTo>
                  <a:cubicBezTo>
                    <a:pt x="195" y="42"/>
                    <a:pt x="193" y="51"/>
                    <a:pt x="190" y="67"/>
                  </a:cubicBezTo>
                  <a:cubicBezTo>
                    <a:pt x="189" y="71"/>
                    <a:pt x="188" y="76"/>
                    <a:pt x="187" y="80"/>
                  </a:cubicBezTo>
                  <a:cubicBezTo>
                    <a:pt x="176" y="132"/>
                    <a:pt x="156" y="226"/>
                    <a:pt x="138" y="292"/>
                  </a:cubicBezTo>
                  <a:cubicBezTo>
                    <a:pt x="113" y="385"/>
                    <a:pt x="54" y="535"/>
                    <a:pt x="54" y="535"/>
                  </a:cubicBezTo>
                  <a:cubicBezTo>
                    <a:pt x="13" y="529"/>
                    <a:pt x="13" y="529"/>
                    <a:pt x="13" y="529"/>
                  </a:cubicBezTo>
                  <a:cubicBezTo>
                    <a:pt x="9" y="528"/>
                    <a:pt x="9" y="528"/>
                    <a:pt x="9" y="528"/>
                  </a:cubicBezTo>
                  <a:cubicBezTo>
                    <a:pt x="0" y="526"/>
                    <a:pt x="0" y="526"/>
                    <a:pt x="0" y="526"/>
                  </a:cubicBezTo>
                  <a:cubicBezTo>
                    <a:pt x="0" y="526"/>
                    <a:pt x="19" y="429"/>
                    <a:pt x="39" y="345"/>
                  </a:cubicBezTo>
                  <a:cubicBezTo>
                    <a:pt x="52" y="290"/>
                    <a:pt x="72" y="157"/>
                    <a:pt x="85" y="73"/>
                  </a:cubicBezTo>
                  <a:cubicBezTo>
                    <a:pt x="91" y="30"/>
                    <a:pt x="96" y="0"/>
                    <a:pt x="96" y="0"/>
                  </a:cubicBezTo>
                  <a:lnTo>
                    <a:pt x="195" y="42"/>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7" name="í$lîḍê"/>
            <p:cNvSpPr/>
            <p:nvPr/>
          </p:nvSpPr>
          <p:spPr bwMode="auto">
            <a:xfrm>
              <a:off x="4765676" y="3684588"/>
              <a:ext cx="336550" cy="252413"/>
            </a:xfrm>
            <a:custGeom>
              <a:avLst/>
              <a:gdLst>
                <a:gd name="T0" fmla="*/ 110 w 110"/>
                <a:gd name="T1" fmla="*/ 42 h 82"/>
                <a:gd name="T2" fmla="*/ 105 w 110"/>
                <a:gd name="T3" fmla="*/ 67 h 82"/>
                <a:gd name="T4" fmla="*/ 102 w 110"/>
                <a:gd name="T5" fmla="*/ 80 h 82"/>
                <a:gd name="T6" fmla="*/ 0 w 110"/>
                <a:gd name="T7" fmla="*/ 73 h 82"/>
                <a:gd name="T8" fmla="*/ 11 w 110"/>
                <a:gd name="T9" fmla="*/ 0 h 82"/>
                <a:gd name="T10" fmla="*/ 110 w 110"/>
                <a:gd name="T11" fmla="*/ 42 h 82"/>
              </a:gdLst>
              <a:ahLst/>
              <a:cxnLst>
                <a:cxn ang="0">
                  <a:pos x="T0" y="T1"/>
                </a:cxn>
                <a:cxn ang="0">
                  <a:pos x="T2" y="T3"/>
                </a:cxn>
                <a:cxn ang="0">
                  <a:pos x="T4" y="T5"/>
                </a:cxn>
                <a:cxn ang="0">
                  <a:pos x="T6" y="T7"/>
                </a:cxn>
                <a:cxn ang="0">
                  <a:pos x="T8" y="T9"/>
                </a:cxn>
                <a:cxn ang="0">
                  <a:pos x="T10" y="T11"/>
                </a:cxn>
              </a:cxnLst>
              <a:rect l="0" t="0" r="r" b="b"/>
              <a:pathLst>
                <a:path w="110" h="82">
                  <a:moveTo>
                    <a:pt x="110" y="42"/>
                  </a:moveTo>
                  <a:cubicBezTo>
                    <a:pt x="110" y="42"/>
                    <a:pt x="108" y="51"/>
                    <a:pt x="105" y="67"/>
                  </a:cubicBezTo>
                  <a:cubicBezTo>
                    <a:pt x="104" y="71"/>
                    <a:pt x="103" y="76"/>
                    <a:pt x="102" y="80"/>
                  </a:cubicBezTo>
                  <a:cubicBezTo>
                    <a:pt x="83" y="82"/>
                    <a:pt x="31" y="77"/>
                    <a:pt x="0" y="73"/>
                  </a:cubicBezTo>
                  <a:cubicBezTo>
                    <a:pt x="6" y="30"/>
                    <a:pt x="11" y="0"/>
                    <a:pt x="11" y="0"/>
                  </a:cubicBezTo>
                  <a:lnTo>
                    <a:pt x="110" y="42"/>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8" name="íṥļiďê"/>
            <p:cNvSpPr/>
            <p:nvPr/>
          </p:nvSpPr>
          <p:spPr bwMode="auto">
            <a:xfrm>
              <a:off x="4532314" y="3854450"/>
              <a:ext cx="312738" cy="1452563"/>
            </a:xfrm>
            <a:custGeom>
              <a:avLst/>
              <a:gdLst>
                <a:gd name="T0" fmla="*/ 102 w 102"/>
                <a:gd name="T1" fmla="*/ 1 h 474"/>
                <a:gd name="T2" fmla="*/ 4 w 102"/>
                <a:gd name="T3" fmla="*/ 474 h 474"/>
                <a:gd name="T4" fmla="*/ 0 w 102"/>
                <a:gd name="T5" fmla="*/ 473 h 474"/>
                <a:gd name="T6" fmla="*/ 98 w 102"/>
                <a:gd name="T7" fmla="*/ 0 h 474"/>
                <a:gd name="T8" fmla="*/ 102 w 102"/>
                <a:gd name="T9" fmla="*/ 1 h 474"/>
              </a:gdLst>
              <a:ahLst/>
              <a:cxnLst>
                <a:cxn ang="0">
                  <a:pos x="T0" y="T1"/>
                </a:cxn>
                <a:cxn ang="0">
                  <a:pos x="T2" y="T3"/>
                </a:cxn>
                <a:cxn ang="0">
                  <a:pos x="T4" y="T5"/>
                </a:cxn>
                <a:cxn ang="0">
                  <a:pos x="T6" y="T7"/>
                </a:cxn>
                <a:cxn ang="0">
                  <a:pos x="T8" y="T9"/>
                </a:cxn>
              </a:cxnLst>
              <a:rect l="0" t="0" r="r" b="b"/>
              <a:pathLst>
                <a:path w="102" h="474">
                  <a:moveTo>
                    <a:pt x="102" y="1"/>
                  </a:moveTo>
                  <a:cubicBezTo>
                    <a:pt x="101" y="4"/>
                    <a:pt x="58" y="310"/>
                    <a:pt x="4" y="474"/>
                  </a:cubicBezTo>
                  <a:cubicBezTo>
                    <a:pt x="0" y="473"/>
                    <a:pt x="0" y="473"/>
                    <a:pt x="0" y="473"/>
                  </a:cubicBezTo>
                  <a:cubicBezTo>
                    <a:pt x="54" y="310"/>
                    <a:pt x="97" y="4"/>
                    <a:pt x="98" y="0"/>
                  </a:cubicBezTo>
                  <a:lnTo>
                    <a:pt x="102" y="1"/>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9" name="išliďê"/>
            <p:cNvSpPr/>
            <p:nvPr/>
          </p:nvSpPr>
          <p:spPr bwMode="auto">
            <a:xfrm>
              <a:off x="5400676" y="5319713"/>
              <a:ext cx="111125" cy="122238"/>
            </a:xfrm>
            <a:custGeom>
              <a:avLst/>
              <a:gdLst>
                <a:gd name="T0" fmla="*/ 70 w 70"/>
                <a:gd name="T1" fmla="*/ 6 h 77"/>
                <a:gd name="T2" fmla="*/ 68 w 70"/>
                <a:gd name="T3" fmla="*/ 77 h 77"/>
                <a:gd name="T4" fmla="*/ 2 w 70"/>
                <a:gd name="T5" fmla="*/ 73 h 77"/>
                <a:gd name="T6" fmla="*/ 0 w 70"/>
                <a:gd name="T7" fmla="*/ 0 h 77"/>
                <a:gd name="T8" fmla="*/ 70 w 70"/>
                <a:gd name="T9" fmla="*/ 6 h 77"/>
              </a:gdLst>
              <a:ahLst/>
              <a:cxnLst>
                <a:cxn ang="0">
                  <a:pos x="T0" y="T1"/>
                </a:cxn>
                <a:cxn ang="0">
                  <a:pos x="T2" y="T3"/>
                </a:cxn>
                <a:cxn ang="0">
                  <a:pos x="T4" y="T5"/>
                </a:cxn>
                <a:cxn ang="0">
                  <a:pos x="T6" y="T7"/>
                </a:cxn>
                <a:cxn ang="0">
                  <a:pos x="T8" y="T9"/>
                </a:cxn>
              </a:cxnLst>
              <a:rect l="0" t="0" r="r" b="b"/>
              <a:pathLst>
                <a:path w="70" h="77">
                  <a:moveTo>
                    <a:pt x="70" y="6"/>
                  </a:moveTo>
                  <a:lnTo>
                    <a:pt x="68" y="77"/>
                  </a:lnTo>
                  <a:lnTo>
                    <a:pt x="2" y="73"/>
                  </a:lnTo>
                  <a:lnTo>
                    <a:pt x="0" y="0"/>
                  </a:lnTo>
                  <a:lnTo>
                    <a:pt x="7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0" name="ïṩļíḍè"/>
            <p:cNvSpPr/>
            <p:nvPr/>
          </p:nvSpPr>
          <p:spPr bwMode="auto">
            <a:xfrm>
              <a:off x="5370514" y="5405438"/>
              <a:ext cx="392113" cy="200025"/>
            </a:xfrm>
            <a:custGeom>
              <a:avLst/>
              <a:gdLst>
                <a:gd name="T0" fmla="*/ 36 w 128"/>
                <a:gd name="T1" fmla="*/ 10 h 65"/>
                <a:gd name="T2" fmla="*/ 49 w 128"/>
                <a:gd name="T3" fmla="*/ 1 h 65"/>
                <a:gd name="T4" fmla="*/ 113 w 128"/>
                <a:gd name="T5" fmla="*/ 40 h 65"/>
                <a:gd name="T6" fmla="*/ 122 w 128"/>
                <a:gd name="T7" fmla="*/ 59 h 65"/>
                <a:gd name="T8" fmla="*/ 3 w 128"/>
                <a:gd name="T9" fmla="*/ 56 h 65"/>
                <a:gd name="T10" fmla="*/ 4 w 128"/>
                <a:gd name="T11" fmla="*/ 11 h 65"/>
                <a:gd name="T12" fmla="*/ 36 w 128"/>
                <a:gd name="T13" fmla="*/ 10 h 65"/>
              </a:gdLst>
              <a:ahLst/>
              <a:cxnLst>
                <a:cxn ang="0">
                  <a:pos x="T0" y="T1"/>
                </a:cxn>
                <a:cxn ang="0">
                  <a:pos x="T2" y="T3"/>
                </a:cxn>
                <a:cxn ang="0">
                  <a:pos x="T4" y="T5"/>
                </a:cxn>
                <a:cxn ang="0">
                  <a:pos x="T6" y="T7"/>
                </a:cxn>
                <a:cxn ang="0">
                  <a:pos x="T8" y="T9"/>
                </a:cxn>
                <a:cxn ang="0">
                  <a:pos x="T10" y="T11"/>
                </a:cxn>
                <a:cxn ang="0">
                  <a:pos x="T12" y="T13"/>
                </a:cxn>
              </a:cxnLst>
              <a:rect l="0" t="0" r="r" b="b"/>
              <a:pathLst>
                <a:path w="128" h="65">
                  <a:moveTo>
                    <a:pt x="36" y="10"/>
                  </a:moveTo>
                  <a:cubicBezTo>
                    <a:pt x="36" y="10"/>
                    <a:pt x="43" y="1"/>
                    <a:pt x="49" y="1"/>
                  </a:cubicBezTo>
                  <a:cubicBezTo>
                    <a:pt x="55" y="2"/>
                    <a:pt x="98" y="37"/>
                    <a:pt x="113" y="40"/>
                  </a:cubicBezTo>
                  <a:cubicBezTo>
                    <a:pt x="128" y="43"/>
                    <a:pt x="125" y="54"/>
                    <a:pt x="122" y="59"/>
                  </a:cubicBezTo>
                  <a:cubicBezTo>
                    <a:pt x="119" y="65"/>
                    <a:pt x="3" y="56"/>
                    <a:pt x="3" y="56"/>
                  </a:cubicBezTo>
                  <a:cubicBezTo>
                    <a:pt x="3" y="56"/>
                    <a:pt x="0" y="22"/>
                    <a:pt x="4" y="11"/>
                  </a:cubicBezTo>
                  <a:cubicBezTo>
                    <a:pt x="7" y="0"/>
                    <a:pt x="24" y="13"/>
                    <a:pt x="36" y="1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1" name="ïŝļiḑe"/>
            <p:cNvSpPr/>
            <p:nvPr/>
          </p:nvSpPr>
          <p:spPr bwMode="auto">
            <a:xfrm>
              <a:off x="5545139" y="5454650"/>
              <a:ext cx="85725" cy="58738"/>
            </a:xfrm>
            <a:custGeom>
              <a:avLst/>
              <a:gdLst>
                <a:gd name="T0" fmla="*/ 3 w 28"/>
                <a:gd name="T1" fmla="*/ 19 h 19"/>
                <a:gd name="T2" fmla="*/ 1 w 28"/>
                <a:gd name="T3" fmla="*/ 19 h 19"/>
                <a:gd name="T4" fmla="*/ 1 w 28"/>
                <a:gd name="T5" fmla="*/ 16 h 19"/>
                <a:gd name="T6" fmla="*/ 12 w 28"/>
                <a:gd name="T7" fmla="*/ 4 h 19"/>
                <a:gd name="T8" fmla="*/ 26 w 28"/>
                <a:gd name="T9" fmla="*/ 5 h 19"/>
                <a:gd name="T10" fmla="*/ 27 w 28"/>
                <a:gd name="T11" fmla="*/ 8 h 19"/>
                <a:gd name="T12" fmla="*/ 24 w 28"/>
                <a:gd name="T13" fmla="*/ 9 h 19"/>
                <a:gd name="T14" fmla="*/ 13 w 28"/>
                <a:gd name="T15" fmla="*/ 8 h 19"/>
                <a:gd name="T16" fmla="*/ 4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2" y="19"/>
                    <a:pt x="2" y="19"/>
                    <a:pt x="1" y="19"/>
                  </a:cubicBezTo>
                  <a:cubicBezTo>
                    <a:pt x="0" y="18"/>
                    <a:pt x="0" y="17"/>
                    <a:pt x="1" y="16"/>
                  </a:cubicBezTo>
                  <a:cubicBezTo>
                    <a:pt x="1" y="15"/>
                    <a:pt x="5" y="7"/>
                    <a:pt x="12" y="4"/>
                  </a:cubicBezTo>
                  <a:cubicBezTo>
                    <a:pt x="20" y="0"/>
                    <a:pt x="26" y="5"/>
                    <a:pt x="26" y="5"/>
                  </a:cubicBezTo>
                  <a:cubicBezTo>
                    <a:pt x="27" y="6"/>
                    <a:pt x="28"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2" name="îślîḍè"/>
            <p:cNvSpPr/>
            <p:nvPr/>
          </p:nvSpPr>
          <p:spPr bwMode="auto">
            <a:xfrm>
              <a:off x="5526089" y="5435600"/>
              <a:ext cx="82550" cy="58738"/>
            </a:xfrm>
            <a:custGeom>
              <a:avLst/>
              <a:gdLst>
                <a:gd name="T0" fmla="*/ 3 w 27"/>
                <a:gd name="T1" fmla="*/ 19 h 19"/>
                <a:gd name="T2" fmla="*/ 1 w 27"/>
                <a:gd name="T3" fmla="*/ 19 h 19"/>
                <a:gd name="T4" fmla="*/ 0 w 27"/>
                <a:gd name="T5" fmla="*/ 16 h 19"/>
                <a:gd name="T6" fmla="*/ 11 w 27"/>
                <a:gd name="T7" fmla="*/ 4 h 19"/>
                <a:gd name="T8" fmla="*/ 26 w 27"/>
                <a:gd name="T9" fmla="*/ 5 h 19"/>
                <a:gd name="T10" fmla="*/ 27 w 27"/>
                <a:gd name="T11" fmla="*/ 8 h 19"/>
                <a:gd name="T12" fmla="*/ 24 w 27"/>
                <a:gd name="T13" fmla="*/ 9 h 19"/>
                <a:gd name="T14" fmla="*/ 13 w 27"/>
                <a:gd name="T15" fmla="*/ 8 h 19"/>
                <a:gd name="T16" fmla="*/ 4 w 27"/>
                <a:gd name="T17" fmla="*/ 18 h 19"/>
                <a:gd name="T18" fmla="*/ 3 w 2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
                  <a:moveTo>
                    <a:pt x="3" y="19"/>
                  </a:moveTo>
                  <a:cubicBezTo>
                    <a:pt x="2" y="19"/>
                    <a:pt x="2" y="19"/>
                    <a:pt x="1" y="19"/>
                  </a:cubicBezTo>
                  <a:cubicBezTo>
                    <a:pt x="0" y="18"/>
                    <a:pt x="0" y="17"/>
                    <a:pt x="0" y="16"/>
                  </a:cubicBezTo>
                  <a:cubicBezTo>
                    <a:pt x="1" y="15"/>
                    <a:pt x="5" y="8"/>
                    <a:pt x="11" y="4"/>
                  </a:cubicBezTo>
                  <a:cubicBezTo>
                    <a:pt x="20" y="0"/>
                    <a:pt x="26" y="5"/>
                    <a:pt x="26" y="5"/>
                  </a:cubicBezTo>
                  <a:cubicBezTo>
                    <a:pt x="27" y="6"/>
                    <a:pt x="27"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3" name="ïsḻîḓé"/>
            <p:cNvSpPr/>
            <p:nvPr/>
          </p:nvSpPr>
          <p:spPr bwMode="auto">
            <a:xfrm>
              <a:off x="5568951" y="5470525"/>
              <a:ext cx="85725" cy="57150"/>
            </a:xfrm>
            <a:custGeom>
              <a:avLst/>
              <a:gdLst>
                <a:gd name="T0" fmla="*/ 3 w 28"/>
                <a:gd name="T1" fmla="*/ 19 h 19"/>
                <a:gd name="T2" fmla="*/ 2 w 28"/>
                <a:gd name="T3" fmla="*/ 18 h 19"/>
                <a:gd name="T4" fmla="*/ 1 w 28"/>
                <a:gd name="T5" fmla="*/ 16 h 19"/>
                <a:gd name="T6" fmla="*/ 12 w 28"/>
                <a:gd name="T7" fmla="*/ 4 h 19"/>
                <a:gd name="T8" fmla="*/ 27 w 28"/>
                <a:gd name="T9" fmla="*/ 5 h 19"/>
                <a:gd name="T10" fmla="*/ 27 w 28"/>
                <a:gd name="T11" fmla="*/ 8 h 19"/>
                <a:gd name="T12" fmla="*/ 24 w 28"/>
                <a:gd name="T13" fmla="*/ 8 h 19"/>
                <a:gd name="T14" fmla="*/ 14 w 28"/>
                <a:gd name="T15" fmla="*/ 8 h 19"/>
                <a:gd name="T16" fmla="*/ 5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3" y="19"/>
                    <a:pt x="2" y="19"/>
                    <a:pt x="2" y="18"/>
                  </a:cubicBezTo>
                  <a:cubicBezTo>
                    <a:pt x="1" y="18"/>
                    <a:pt x="0" y="17"/>
                    <a:pt x="1" y="16"/>
                  </a:cubicBezTo>
                  <a:cubicBezTo>
                    <a:pt x="1" y="15"/>
                    <a:pt x="6" y="7"/>
                    <a:pt x="12" y="4"/>
                  </a:cubicBezTo>
                  <a:cubicBezTo>
                    <a:pt x="20" y="0"/>
                    <a:pt x="27" y="5"/>
                    <a:pt x="27" y="5"/>
                  </a:cubicBezTo>
                  <a:cubicBezTo>
                    <a:pt x="28" y="6"/>
                    <a:pt x="28" y="7"/>
                    <a:pt x="27" y="8"/>
                  </a:cubicBezTo>
                  <a:cubicBezTo>
                    <a:pt x="27" y="9"/>
                    <a:pt x="25" y="9"/>
                    <a:pt x="24" y="8"/>
                  </a:cubicBezTo>
                  <a:cubicBezTo>
                    <a:pt x="24" y="8"/>
                    <a:pt x="20" y="5"/>
                    <a:pt x="14" y="8"/>
                  </a:cubicBezTo>
                  <a:cubicBezTo>
                    <a:pt x="9" y="11"/>
                    <a:pt x="5" y="18"/>
                    <a:pt x="5" y="18"/>
                  </a:cubicBezTo>
                  <a:cubicBezTo>
                    <a:pt x="4" y="18"/>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4" name="işľïḍe"/>
            <p:cNvSpPr/>
            <p:nvPr/>
          </p:nvSpPr>
          <p:spPr bwMode="auto">
            <a:xfrm>
              <a:off x="5094289" y="3721100"/>
              <a:ext cx="477838" cy="1638300"/>
            </a:xfrm>
            <a:custGeom>
              <a:avLst/>
              <a:gdLst>
                <a:gd name="T0" fmla="*/ 142 w 156"/>
                <a:gd name="T1" fmla="*/ 534 h 534"/>
                <a:gd name="T2" fmla="*/ 108 w 156"/>
                <a:gd name="T3" fmla="*/ 532 h 534"/>
                <a:gd name="T4" fmla="*/ 104 w 156"/>
                <a:gd name="T5" fmla="*/ 531 h 534"/>
                <a:gd name="T6" fmla="*/ 95 w 156"/>
                <a:gd name="T7" fmla="*/ 531 h 534"/>
                <a:gd name="T8" fmla="*/ 66 w 156"/>
                <a:gd name="T9" fmla="*/ 280 h 534"/>
                <a:gd name="T10" fmla="*/ 15 w 156"/>
                <a:gd name="T11" fmla="*/ 67 h 534"/>
                <a:gd name="T12" fmla="*/ 3 w 156"/>
                <a:gd name="T13" fmla="*/ 24 h 534"/>
                <a:gd name="T14" fmla="*/ 0 w 156"/>
                <a:gd name="T15" fmla="*/ 12 h 534"/>
                <a:gd name="T16" fmla="*/ 113 w 156"/>
                <a:gd name="T17" fmla="*/ 0 h 534"/>
                <a:gd name="T18" fmla="*/ 114 w 156"/>
                <a:gd name="T19" fmla="*/ 7 h 534"/>
                <a:gd name="T20" fmla="*/ 121 w 156"/>
                <a:gd name="T21" fmla="*/ 56 h 534"/>
                <a:gd name="T22" fmla="*/ 144 w 156"/>
                <a:gd name="T23" fmla="*/ 257 h 534"/>
                <a:gd name="T24" fmla="*/ 142 w 156"/>
                <a:gd name="T25"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34">
                  <a:moveTo>
                    <a:pt x="142" y="534"/>
                  </a:moveTo>
                  <a:cubicBezTo>
                    <a:pt x="108" y="532"/>
                    <a:pt x="108" y="532"/>
                    <a:pt x="108" y="532"/>
                  </a:cubicBezTo>
                  <a:cubicBezTo>
                    <a:pt x="104" y="531"/>
                    <a:pt x="104" y="531"/>
                    <a:pt x="104" y="531"/>
                  </a:cubicBezTo>
                  <a:cubicBezTo>
                    <a:pt x="95" y="531"/>
                    <a:pt x="95" y="531"/>
                    <a:pt x="95" y="531"/>
                  </a:cubicBezTo>
                  <a:cubicBezTo>
                    <a:pt x="95" y="531"/>
                    <a:pt x="73" y="333"/>
                    <a:pt x="66" y="280"/>
                  </a:cubicBezTo>
                  <a:cubicBezTo>
                    <a:pt x="60" y="234"/>
                    <a:pt x="33" y="131"/>
                    <a:pt x="15" y="67"/>
                  </a:cubicBezTo>
                  <a:cubicBezTo>
                    <a:pt x="10" y="49"/>
                    <a:pt x="6" y="33"/>
                    <a:pt x="3" y="24"/>
                  </a:cubicBezTo>
                  <a:cubicBezTo>
                    <a:pt x="1" y="16"/>
                    <a:pt x="0" y="12"/>
                    <a:pt x="0" y="12"/>
                  </a:cubicBezTo>
                  <a:cubicBezTo>
                    <a:pt x="113" y="0"/>
                    <a:pt x="113" y="0"/>
                    <a:pt x="113" y="0"/>
                  </a:cubicBezTo>
                  <a:cubicBezTo>
                    <a:pt x="113" y="0"/>
                    <a:pt x="114" y="2"/>
                    <a:pt x="114" y="7"/>
                  </a:cubicBezTo>
                  <a:cubicBezTo>
                    <a:pt x="116" y="16"/>
                    <a:pt x="118" y="34"/>
                    <a:pt x="121" y="56"/>
                  </a:cubicBezTo>
                  <a:cubicBezTo>
                    <a:pt x="128" y="116"/>
                    <a:pt x="140" y="209"/>
                    <a:pt x="144" y="257"/>
                  </a:cubicBezTo>
                  <a:cubicBezTo>
                    <a:pt x="156" y="380"/>
                    <a:pt x="142" y="534"/>
                    <a:pt x="142" y="53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5" name="îs1iḓe"/>
            <p:cNvSpPr/>
            <p:nvPr/>
          </p:nvSpPr>
          <p:spPr bwMode="auto">
            <a:xfrm>
              <a:off x="5102226" y="3743325"/>
              <a:ext cx="363538" cy="184150"/>
            </a:xfrm>
            <a:custGeom>
              <a:avLst/>
              <a:gdLst>
                <a:gd name="T0" fmla="*/ 118 w 118"/>
                <a:gd name="T1" fmla="*/ 49 h 60"/>
                <a:gd name="T2" fmla="*/ 12 w 118"/>
                <a:gd name="T3" fmla="*/ 60 h 60"/>
                <a:gd name="T4" fmla="*/ 0 w 118"/>
                <a:gd name="T5" fmla="*/ 17 h 60"/>
                <a:gd name="T6" fmla="*/ 111 w 118"/>
                <a:gd name="T7" fmla="*/ 0 h 60"/>
                <a:gd name="T8" fmla="*/ 118 w 118"/>
                <a:gd name="T9" fmla="*/ 49 h 60"/>
              </a:gdLst>
              <a:ahLst/>
              <a:cxnLst>
                <a:cxn ang="0">
                  <a:pos x="T0" y="T1"/>
                </a:cxn>
                <a:cxn ang="0">
                  <a:pos x="T2" y="T3"/>
                </a:cxn>
                <a:cxn ang="0">
                  <a:pos x="T4" y="T5"/>
                </a:cxn>
                <a:cxn ang="0">
                  <a:pos x="T6" y="T7"/>
                </a:cxn>
                <a:cxn ang="0">
                  <a:pos x="T8" y="T9"/>
                </a:cxn>
              </a:cxnLst>
              <a:rect l="0" t="0" r="r" b="b"/>
              <a:pathLst>
                <a:path w="118" h="60">
                  <a:moveTo>
                    <a:pt x="118" y="49"/>
                  </a:moveTo>
                  <a:cubicBezTo>
                    <a:pt x="12" y="60"/>
                    <a:pt x="12" y="60"/>
                    <a:pt x="12" y="60"/>
                  </a:cubicBezTo>
                  <a:cubicBezTo>
                    <a:pt x="7" y="42"/>
                    <a:pt x="3" y="26"/>
                    <a:pt x="0" y="17"/>
                  </a:cubicBezTo>
                  <a:cubicBezTo>
                    <a:pt x="111" y="0"/>
                    <a:pt x="111" y="0"/>
                    <a:pt x="111" y="0"/>
                  </a:cubicBezTo>
                  <a:cubicBezTo>
                    <a:pt x="113" y="9"/>
                    <a:pt x="115" y="27"/>
                    <a:pt x="118" y="49"/>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6" name="íšḷïḓé"/>
            <p:cNvSpPr/>
            <p:nvPr/>
          </p:nvSpPr>
          <p:spPr bwMode="auto">
            <a:xfrm>
              <a:off x="5180014" y="3871913"/>
              <a:ext cx="244475" cy="1481138"/>
            </a:xfrm>
            <a:custGeom>
              <a:avLst/>
              <a:gdLst>
                <a:gd name="T0" fmla="*/ 80 w 80"/>
                <a:gd name="T1" fmla="*/ 483 h 483"/>
                <a:gd name="T2" fmla="*/ 76 w 80"/>
                <a:gd name="T3" fmla="*/ 482 h 483"/>
                <a:gd name="T4" fmla="*/ 53 w 80"/>
                <a:gd name="T5" fmla="*/ 203 h 483"/>
                <a:gd name="T6" fmla="*/ 0 w 80"/>
                <a:gd name="T7" fmla="*/ 1 h 483"/>
                <a:gd name="T8" fmla="*/ 4 w 80"/>
                <a:gd name="T9" fmla="*/ 0 h 483"/>
                <a:gd name="T10" fmla="*/ 57 w 80"/>
                <a:gd name="T11" fmla="*/ 202 h 483"/>
                <a:gd name="T12" fmla="*/ 80 w 80"/>
                <a:gd name="T13" fmla="*/ 483 h 483"/>
              </a:gdLst>
              <a:ahLst/>
              <a:cxnLst>
                <a:cxn ang="0">
                  <a:pos x="T0" y="T1"/>
                </a:cxn>
                <a:cxn ang="0">
                  <a:pos x="T2" y="T3"/>
                </a:cxn>
                <a:cxn ang="0">
                  <a:pos x="T4" y="T5"/>
                </a:cxn>
                <a:cxn ang="0">
                  <a:pos x="T6" y="T7"/>
                </a:cxn>
                <a:cxn ang="0">
                  <a:pos x="T8" y="T9"/>
                </a:cxn>
                <a:cxn ang="0">
                  <a:pos x="T10" y="T11"/>
                </a:cxn>
                <a:cxn ang="0">
                  <a:pos x="T12" y="T13"/>
                </a:cxn>
              </a:cxnLst>
              <a:rect l="0" t="0" r="r" b="b"/>
              <a:pathLst>
                <a:path w="80" h="483">
                  <a:moveTo>
                    <a:pt x="80" y="483"/>
                  </a:moveTo>
                  <a:cubicBezTo>
                    <a:pt x="76" y="482"/>
                    <a:pt x="76" y="482"/>
                    <a:pt x="76" y="482"/>
                  </a:cubicBezTo>
                  <a:cubicBezTo>
                    <a:pt x="73" y="421"/>
                    <a:pt x="66" y="268"/>
                    <a:pt x="53" y="203"/>
                  </a:cubicBezTo>
                  <a:cubicBezTo>
                    <a:pt x="37" y="121"/>
                    <a:pt x="1" y="2"/>
                    <a:pt x="0" y="1"/>
                  </a:cubicBezTo>
                  <a:cubicBezTo>
                    <a:pt x="4" y="0"/>
                    <a:pt x="4" y="0"/>
                    <a:pt x="4" y="0"/>
                  </a:cubicBezTo>
                  <a:cubicBezTo>
                    <a:pt x="5" y="1"/>
                    <a:pt x="41" y="120"/>
                    <a:pt x="57" y="202"/>
                  </a:cubicBezTo>
                  <a:cubicBezTo>
                    <a:pt x="70" y="267"/>
                    <a:pt x="77" y="421"/>
                    <a:pt x="80" y="48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íś1íḍé"/>
            <p:cNvSpPr/>
            <p:nvPr/>
          </p:nvSpPr>
          <p:spPr bwMode="auto">
            <a:xfrm>
              <a:off x="5413376" y="2562225"/>
              <a:ext cx="161925" cy="512763"/>
            </a:xfrm>
            <a:custGeom>
              <a:avLst/>
              <a:gdLst>
                <a:gd name="T0" fmla="*/ 53 w 53"/>
                <a:gd name="T1" fmla="*/ 110 h 167"/>
                <a:gd name="T2" fmla="*/ 29 w 53"/>
                <a:gd name="T3" fmla="*/ 0 h 167"/>
                <a:gd name="T4" fmla="*/ 1 w 53"/>
                <a:gd name="T5" fmla="*/ 134 h 167"/>
                <a:gd name="T6" fmla="*/ 14 w 53"/>
                <a:gd name="T7" fmla="*/ 167 h 167"/>
                <a:gd name="T8" fmla="*/ 53 w 53"/>
                <a:gd name="T9" fmla="*/ 110 h 167"/>
              </a:gdLst>
              <a:ahLst/>
              <a:cxnLst>
                <a:cxn ang="0">
                  <a:pos x="T0" y="T1"/>
                </a:cxn>
                <a:cxn ang="0">
                  <a:pos x="T2" y="T3"/>
                </a:cxn>
                <a:cxn ang="0">
                  <a:pos x="T4" y="T5"/>
                </a:cxn>
                <a:cxn ang="0">
                  <a:pos x="T6" y="T7"/>
                </a:cxn>
                <a:cxn ang="0">
                  <a:pos x="T8" y="T9"/>
                </a:cxn>
              </a:cxnLst>
              <a:rect l="0" t="0" r="r" b="b"/>
              <a:pathLst>
                <a:path w="53" h="167">
                  <a:moveTo>
                    <a:pt x="53" y="110"/>
                  </a:moveTo>
                  <a:cubicBezTo>
                    <a:pt x="33" y="50"/>
                    <a:pt x="29" y="0"/>
                    <a:pt x="29" y="0"/>
                  </a:cubicBezTo>
                  <a:cubicBezTo>
                    <a:pt x="0" y="31"/>
                    <a:pt x="1" y="134"/>
                    <a:pt x="1" y="134"/>
                  </a:cubicBezTo>
                  <a:cubicBezTo>
                    <a:pt x="4" y="146"/>
                    <a:pt x="9" y="157"/>
                    <a:pt x="14" y="167"/>
                  </a:cubicBezTo>
                  <a:cubicBezTo>
                    <a:pt x="27" y="148"/>
                    <a:pt x="40" y="129"/>
                    <a:pt x="53" y="1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ṩļïḋê"/>
            <p:cNvSpPr/>
            <p:nvPr/>
          </p:nvSpPr>
          <p:spPr bwMode="auto">
            <a:xfrm>
              <a:off x="4737101" y="2374900"/>
              <a:ext cx="777875" cy="1454150"/>
            </a:xfrm>
            <a:custGeom>
              <a:avLst/>
              <a:gdLst>
                <a:gd name="T0" fmla="*/ 3 w 253"/>
                <a:gd name="T1" fmla="*/ 383 h 474"/>
                <a:gd name="T2" fmla="*/ 3 w 253"/>
                <a:gd name="T3" fmla="*/ 387 h 474"/>
                <a:gd name="T4" fmla="*/ 0 w 253"/>
                <a:gd name="T5" fmla="*/ 449 h 474"/>
                <a:gd name="T6" fmla="*/ 82 w 253"/>
                <a:gd name="T7" fmla="*/ 469 h 474"/>
                <a:gd name="T8" fmla="*/ 86 w 253"/>
                <a:gd name="T9" fmla="*/ 469 h 474"/>
                <a:gd name="T10" fmla="*/ 88 w 253"/>
                <a:gd name="T11" fmla="*/ 470 h 474"/>
                <a:gd name="T12" fmla="*/ 92 w 253"/>
                <a:gd name="T13" fmla="*/ 470 h 474"/>
                <a:gd name="T14" fmla="*/ 97 w 253"/>
                <a:gd name="T15" fmla="*/ 471 h 474"/>
                <a:gd name="T16" fmla="*/ 154 w 253"/>
                <a:gd name="T17" fmla="*/ 473 h 474"/>
                <a:gd name="T18" fmla="*/ 165 w 253"/>
                <a:gd name="T19" fmla="*/ 473 h 474"/>
                <a:gd name="T20" fmla="*/ 166 w 253"/>
                <a:gd name="T21" fmla="*/ 473 h 474"/>
                <a:gd name="T22" fmla="*/ 169 w 253"/>
                <a:gd name="T23" fmla="*/ 473 h 474"/>
                <a:gd name="T24" fmla="*/ 171 w 253"/>
                <a:gd name="T25" fmla="*/ 472 h 474"/>
                <a:gd name="T26" fmla="*/ 237 w 253"/>
                <a:gd name="T27" fmla="*/ 464 h 474"/>
                <a:gd name="T28" fmla="*/ 239 w 253"/>
                <a:gd name="T29" fmla="*/ 442 h 474"/>
                <a:gd name="T30" fmla="*/ 239 w 253"/>
                <a:gd name="T31" fmla="*/ 437 h 474"/>
                <a:gd name="T32" fmla="*/ 239 w 253"/>
                <a:gd name="T33" fmla="*/ 437 h 474"/>
                <a:gd name="T34" fmla="*/ 242 w 253"/>
                <a:gd name="T35" fmla="*/ 388 h 474"/>
                <a:gd name="T36" fmla="*/ 242 w 253"/>
                <a:gd name="T37" fmla="*/ 383 h 474"/>
                <a:gd name="T38" fmla="*/ 244 w 253"/>
                <a:gd name="T39" fmla="*/ 344 h 474"/>
                <a:gd name="T40" fmla="*/ 244 w 253"/>
                <a:gd name="T41" fmla="*/ 339 h 474"/>
                <a:gd name="T42" fmla="*/ 246 w 253"/>
                <a:gd name="T43" fmla="*/ 295 h 474"/>
                <a:gd name="T44" fmla="*/ 248 w 253"/>
                <a:gd name="T45" fmla="*/ 267 h 474"/>
                <a:gd name="T46" fmla="*/ 249 w 253"/>
                <a:gd name="T47" fmla="*/ 239 h 474"/>
                <a:gd name="T48" fmla="*/ 249 w 253"/>
                <a:gd name="T49" fmla="*/ 233 h 474"/>
                <a:gd name="T50" fmla="*/ 248 w 253"/>
                <a:gd name="T51" fmla="*/ 54 h 474"/>
                <a:gd name="T52" fmla="*/ 223 w 253"/>
                <a:gd name="T53" fmla="*/ 31 h 474"/>
                <a:gd name="T54" fmla="*/ 219 w 253"/>
                <a:gd name="T55" fmla="*/ 28 h 474"/>
                <a:gd name="T56" fmla="*/ 170 w 253"/>
                <a:gd name="T57" fmla="*/ 6 h 474"/>
                <a:gd name="T58" fmla="*/ 128 w 253"/>
                <a:gd name="T59" fmla="*/ 0 h 474"/>
                <a:gd name="T60" fmla="*/ 87 w 253"/>
                <a:gd name="T61" fmla="*/ 12 h 474"/>
                <a:gd name="T62" fmla="*/ 81 w 253"/>
                <a:gd name="T63" fmla="*/ 14 h 474"/>
                <a:gd name="T64" fmla="*/ 41 w 253"/>
                <a:gd name="T65" fmla="*/ 37 h 474"/>
                <a:gd name="T66" fmla="*/ 38 w 253"/>
                <a:gd name="T67" fmla="*/ 41 h 474"/>
                <a:gd name="T68" fmla="*/ 36 w 253"/>
                <a:gd name="T69" fmla="*/ 43 h 474"/>
                <a:gd name="T70" fmla="*/ 34 w 253"/>
                <a:gd name="T71" fmla="*/ 47 h 474"/>
                <a:gd name="T72" fmla="*/ 15 w 253"/>
                <a:gd name="T73" fmla="*/ 217 h 474"/>
                <a:gd name="T74" fmla="*/ 13 w 253"/>
                <a:gd name="T75" fmla="*/ 234 h 474"/>
                <a:gd name="T76" fmla="*/ 13 w 253"/>
                <a:gd name="T77" fmla="*/ 242 h 474"/>
                <a:gd name="T78" fmla="*/ 12 w 253"/>
                <a:gd name="T79" fmla="*/ 247 h 474"/>
                <a:gd name="T80" fmla="*/ 12 w 253"/>
                <a:gd name="T81" fmla="*/ 250 h 474"/>
                <a:gd name="T82" fmla="*/ 11 w 253"/>
                <a:gd name="T83" fmla="*/ 263 h 474"/>
                <a:gd name="T84" fmla="*/ 11 w 253"/>
                <a:gd name="T85" fmla="*/ 272 h 474"/>
                <a:gd name="T86" fmla="*/ 3 w 253"/>
                <a:gd name="T87" fmla="*/ 38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474">
                  <a:moveTo>
                    <a:pt x="3" y="383"/>
                  </a:moveTo>
                  <a:cubicBezTo>
                    <a:pt x="3" y="384"/>
                    <a:pt x="3" y="386"/>
                    <a:pt x="3" y="387"/>
                  </a:cubicBezTo>
                  <a:cubicBezTo>
                    <a:pt x="1" y="416"/>
                    <a:pt x="0" y="438"/>
                    <a:pt x="0" y="449"/>
                  </a:cubicBezTo>
                  <a:cubicBezTo>
                    <a:pt x="27" y="458"/>
                    <a:pt x="54" y="465"/>
                    <a:pt x="82" y="469"/>
                  </a:cubicBezTo>
                  <a:cubicBezTo>
                    <a:pt x="83" y="469"/>
                    <a:pt x="85" y="469"/>
                    <a:pt x="86" y="469"/>
                  </a:cubicBezTo>
                  <a:cubicBezTo>
                    <a:pt x="86" y="469"/>
                    <a:pt x="87" y="470"/>
                    <a:pt x="88" y="470"/>
                  </a:cubicBezTo>
                  <a:cubicBezTo>
                    <a:pt x="89" y="470"/>
                    <a:pt x="91" y="470"/>
                    <a:pt x="92" y="470"/>
                  </a:cubicBezTo>
                  <a:cubicBezTo>
                    <a:pt x="94" y="470"/>
                    <a:pt x="96" y="471"/>
                    <a:pt x="97" y="471"/>
                  </a:cubicBezTo>
                  <a:cubicBezTo>
                    <a:pt x="116" y="473"/>
                    <a:pt x="135" y="474"/>
                    <a:pt x="154" y="473"/>
                  </a:cubicBezTo>
                  <a:cubicBezTo>
                    <a:pt x="158" y="473"/>
                    <a:pt x="162" y="473"/>
                    <a:pt x="165" y="473"/>
                  </a:cubicBezTo>
                  <a:cubicBezTo>
                    <a:pt x="166" y="473"/>
                    <a:pt x="166" y="473"/>
                    <a:pt x="166" y="473"/>
                  </a:cubicBezTo>
                  <a:cubicBezTo>
                    <a:pt x="167" y="473"/>
                    <a:pt x="168" y="473"/>
                    <a:pt x="169" y="473"/>
                  </a:cubicBezTo>
                  <a:cubicBezTo>
                    <a:pt x="170" y="473"/>
                    <a:pt x="170" y="472"/>
                    <a:pt x="171" y="472"/>
                  </a:cubicBezTo>
                  <a:cubicBezTo>
                    <a:pt x="193" y="471"/>
                    <a:pt x="215" y="468"/>
                    <a:pt x="237" y="464"/>
                  </a:cubicBezTo>
                  <a:cubicBezTo>
                    <a:pt x="238" y="459"/>
                    <a:pt x="238" y="451"/>
                    <a:pt x="239" y="442"/>
                  </a:cubicBezTo>
                  <a:cubicBezTo>
                    <a:pt x="239" y="440"/>
                    <a:pt x="239" y="439"/>
                    <a:pt x="239" y="437"/>
                  </a:cubicBezTo>
                  <a:cubicBezTo>
                    <a:pt x="239" y="437"/>
                    <a:pt x="239" y="437"/>
                    <a:pt x="239" y="437"/>
                  </a:cubicBezTo>
                  <a:cubicBezTo>
                    <a:pt x="240" y="423"/>
                    <a:pt x="241" y="407"/>
                    <a:pt x="242" y="388"/>
                  </a:cubicBezTo>
                  <a:cubicBezTo>
                    <a:pt x="242" y="387"/>
                    <a:pt x="242" y="385"/>
                    <a:pt x="242" y="383"/>
                  </a:cubicBezTo>
                  <a:cubicBezTo>
                    <a:pt x="243" y="371"/>
                    <a:pt x="243" y="358"/>
                    <a:pt x="244" y="344"/>
                  </a:cubicBezTo>
                  <a:cubicBezTo>
                    <a:pt x="244" y="342"/>
                    <a:pt x="244" y="341"/>
                    <a:pt x="244" y="339"/>
                  </a:cubicBezTo>
                  <a:cubicBezTo>
                    <a:pt x="245" y="325"/>
                    <a:pt x="246" y="310"/>
                    <a:pt x="246" y="295"/>
                  </a:cubicBezTo>
                  <a:cubicBezTo>
                    <a:pt x="247" y="286"/>
                    <a:pt x="247" y="276"/>
                    <a:pt x="248" y="267"/>
                  </a:cubicBezTo>
                  <a:cubicBezTo>
                    <a:pt x="248" y="258"/>
                    <a:pt x="248" y="248"/>
                    <a:pt x="249" y="239"/>
                  </a:cubicBezTo>
                  <a:cubicBezTo>
                    <a:pt x="249" y="237"/>
                    <a:pt x="249" y="235"/>
                    <a:pt x="249" y="233"/>
                  </a:cubicBezTo>
                  <a:cubicBezTo>
                    <a:pt x="252" y="145"/>
                    <a:pt x="253" y="63"/>
                    <a:pt x="248" y="54"/>
                  </a:cubicBezTo>
                  <a:cubicBezTo>
                    <a:pt x="244" y="47"/>
                    <a:pt x="234" y="39"/>
                    <a:pt x="223" y="31"/>
                  </a:cubicBezTo>
                  <a:cubicBezTo>
                    <a:pt x="222" y="30"/>
                    <a:pt x="221" y="29"/>
                    <a:pt x="219" y="28"/>
                  </a:cubicBezTo>
                  <a:cubicBezTo>
                    <a:pt x="214" y="25"/>
                    <a:pt x="175" y="9"/>
                    <a:pt x="170" y="6"/>
                  </a:cubicBezTo>
                  <a:cubicBezTo>
                    <a:pt x="128" y="0"/>
                    <a:pt x="128" y="0"/>
                    <a:pt x="128" y="0"/>
                  </a:cubicBezTo>
                  <a:cubicBezTo>
                    <a:pt x="128" y="0"/>
                    <a:pt x="87" y="11"/>
                    <a:pt x="87" y="12"/>
                  </a:cubicBezTo>
                  <a:cubicBezTo>
                    <a:pt x="85" y="12"/>
                    <a:pt x="83" y="13"/>
                    <a:pt x="81" y="14"/>
                  </a:cubicBezTo>
                  <a:cubicBezTo>
                    <a:pt x="66" y="22"/>
                    <a:pt x="50" y="30"/>
                    <a:pt x="41" y="37"/>
                  </a:cubicBezTo>
                  <a:cubicBezTo>
                    <a:pt x="40" y="39"/>
                    <a:pt x="39" y="40"/>
                    <a:pt x="38" y="41"/>
                  </a:cubicBezTo>
                  <a:cubicBezTo>
                    <a:pt x="37" y="41"/>
                    <a:pt x="36" y="42"/>
                    <a:pt x="36" y="43"/>
                  </a:cubicBezTo>
                  <a:cubicBezTo>
                    <a:pt x="35" y="44"/>
                    <a:pt x="35" y="45"/>
                    <a:pt x="34" y="47"/>
                  </a:cubicBezTo>
                  <a:cubicBezTo>
                    <a:pt x="28" y="65"/>
                    <a:pt x="21" y="138"/>
                    <a:pt x="15" y="217"/>
                  </a:cubicBezTo>
                  <a:cubicBezTo>
                    <a:pt x="14" y="223"/>
                    <a:pt x="14" y="229"/>
                    <a:pt x="13" y="234"/>
                  </a:cubicBezTo>
                  <a:cubicBezTo>
                    <a:pt x="13" y="237"/>
                    <a:pt x="13" y="239"/>
                    <a:pt x="13" y="242"/>
                  </a:cubicBezTo>
                  <a:cubicBezTo>
                    <a:pt x="13" y="244"/>
                    <a:pt x="12" y="245"/>
                    <a:pt x="12" y="247"/>
                  </a:cubicBezTo>
                  <a:cubicBezTo>
                    <a:pt x="12" y="248"/>
                    <a:pt x="12" y="249"/>
                    <a:pt x="12" y="250"/>
                  </a:cubicBezTo>
                  <a:cubicBezTo>
                    <a:pt x="12" y="254"/>
                    <a:pt x="12" y="258"/>
                    <a:pt x="11" y="263"/>
                  </a:cubicBezTo>
                  <a:cubicBezTo>
                    <a:pt x="11" y="266"/>
                    <a:pt x="11" y="269"/>
                    <a:pt x="11" y="272"/>
                  </a:cubicBezTo>
                  <a:cubicBezTo>
                    <a:pt x="8" y="312"/>
                    <a:pt x="5" y="351"/>
                    <a:pt x="3" y="383"/>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ïṡḷiḍè"/>
            <p:cNvSpPr/>
            <p:nvPr/>
          </p:nvSpPr>
          <p:spPr bwMode="auto">
            <a:xfrm>
              <a:off x="5075239" y="2498725"/>
              <a:ext cx="144463" cy="92075"/>
            </a:xfrm>
            <a:custGeom>
              <a:avLst/>
              <a:gdLst>
                <a:gd name="T0" fmla="*/ 43 w 47"/>
                <a:gd name="T1" fmla="*/ 30 h 30"/>
                <a:gd name="T2" fmla="*/ 0 w 47"/>
                <a:gd name="T3" fmla="*/ 2 h 30"/>
                <a:gd name="T4" fmla="*/ 1 w 47"/>
                <a:gd name="T5" fmla="*/ 0 h 30"/>
                <a:gd name="T6" fmla="*/ 3 w 47"/>
                <a:gd name="T7" fmla="*/ 1 h 30"/>
                <a:gd name="T8" fmla="*/ 45 w 47"/>
                <a:gd name="T9" fmla="*/ 27 h 30"/>
                <a:gd name="T10" fmla="*/ 47 w 47"/>
                <a:gd name="T11" fmla="*/ 29 h 30"/>
                <a:gd name="T12" fmla="*/ 45 w 47"/>
                <a:gd name="T13" fmla="*/ 30 h 30"/>
                <a:gd name="T14" fmla="*/ 43 w 47"/>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
                  <a:moveTo>
                    <a:pt x="43" y="30"/>
                  </a:moveTo>
                  <a:cubicBezTo>
                    <a:pt x="21" y="29"/>
                    <a:pt x="1" y="4"/>
                    <a:pt x="0" y="2"/>
                  </a:cubicBezTo>
                  <a:cubicBezTo>
                    <a:pt x="0" y="2"/>
                    <a:pt x="0" y="1"/>
                    <a:pt x="1" y="0"/>
                  </a:cubicBezTo>
                  <a:cubicBezTo>
                    <a:pt x="1" y="0"/>
                    <a:pt x="2" y="0"/>
                    <a:pt x="3" y="1"/>
                  </a:cubicBezTo>
                  <a:cubicBezTo>
                    <a:pt x="3" y="1"/>
                    <a:pt x="23" y="27"/>
                    <a:pt x="45" y="27"/>
                  </a:cubicBezTo>
                  <a:cubicBezTo>
                    <a:pt x="46" y="27"/>
                    <a:pt x="47" y="28"/>
                    <a:pt x="47" y="29"/>
                  </a:cubicBezTo>
                  <a:cubicBezTo>
                    <a:pt x="47" y="29"/>
                    <a:pt x="46" y="30"/>
                    <a:pt x="45" y="30"/>
                  </a:cubicBezTo>
                  <a:cubicBezTo>
                    <a:pt x="44" y="30"/>
                    <a:pt x="44" y="30"/>
                    <a:pt x="43" y="3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šlíḑè"/>
            <p:cNvSpPr/>
            <p:nvPr/>
          </p:nvSpPr>
          <p:spPr bwMode="auto">
            <a:xfrm>
              <a:off x="5094289" y="3081338"/>
              <a:ext cx="287338" cy="330200"/>
            </a:xfrm>
            <a:custGeom>
              <a:avLst/>
              <a:gdLst>
                <a:gd name="T0" fmla="*/ 1 w 94"/>
                <a:gd name="T1" fmla="*/ 108 h 108"/>
                <a:gd name="T2" fmla="*/ 0 w 94"/>
                <a:gd name="T3" fmla="*/ 106 h 108"/>
                <a:gd name="T4" fmla="*/ 1 w 94"/>
                <a:gd name="T5" fmla="*/ 105 h 108"/>
                <a:gd name="T6" fmla="*/ 90 w 94"/>
                <a:gd name="T7" fmla="*/ 1 h 108"/>
                <a:gd name="T8" fmla="*/ 92 w 94"/>
                <a:gd name="T9" fmla="*/ 0 h 108"/>
                <a:gd name="T10" fmla="*/ 93 w 94"/>
                <a:gd name="T11" fmla="*/ 2 h 108"/>
                <a:gd name="T12" fmla="*/ 1 w 94"/>
                <a:gd name="T13" fmla="*/ 108 h 108"/>
                <a:gd name="T14" fmla="*/ 1 w 94"/>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8">
                  <a:moveTo>
                    <a:pt x="1" y="108"/>
                  </a:moveTo>
                  <a:cubicBezTo>
                    <a:pt x="1" y="108"/>
                    <a:pt x="0" y="107"/>
                    <a:pt x="0" y="106"/>
                  </a:cubicBezTo>
                  <a:cubicBezTo>
                    <a:pt x="0" y="105"/>
                    <a:pt x="0" y="105"/>
                    <a:pt x="1" y="105"/>
                  </a:cubicBezTo>
                  <a:cubicBezTo>
                    <a:pt x="60" y="101"/>
                    <a:pt x="90" y="2"/>
                    <a:pt x="90" y="1"/>
                  </a:cubicBezTo>
                  <a:cubicBezTo>
                    <a:pt x="91" y="0"/>
                    <a:pt x="91" y="0"/>
                    <a:pt x="92" y="0"/>
                  </a:cubicBezTo>
                  <a:cubicBezTo>
                    <a:pt x="93" y="1"/>
                    <a:pt x="94" y="1"/>
                    <a:pt x="93" y="2"/>
                  </a:cubicBezTo>
                  <a:cubicBezTo>
                    <a:pt x="92" y="6"/>
                    <a:pt x="62" y="105"/>
                    <a:pt x="1" y="108"/>
                  </a:cubicBezTo>
                  <a:cubicBezTo>
                    <a:pt x="1" y="108"/>
                    <a:pt x="1" y="108"/>
                    <a:pt x="1" y="10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ïṥļiḍé"/>
            <p:cNvSpPr/>
            <p:nvPr/>
          </p:nvSpPr>
          <p:spPr bwMode="auto">
            <a:xfrm>
              <a:off x="5170489" y="3170238"/>
              <a:ext cx="128588" cy="152400"/>
            </a:xfrm>
            <a:custGeom>
              <a:avLst/>
              <a:gdLst>
                <a:gd name="T0" fmla="*/ 1 w 42"/>
                <a:gd name="T1" fmla="*/ 50 h 50"/>
                <a:gd name="T2" fmla="*/ 0 w 42"/>
                <a:gd name="T3" fmla="*/ 49 h 50"/>
                <a:gd name="T4" fmla="*/ 1 w 42"/>
                <a:gd name="T5" fmla="*/ 47 h 50"/>
                <a:gd name="T6" fmla="*/ 39 w 42"/>
                <a:gd name="T7" fmla="*/ 2 h 50"/>
                <a:gd name="T8" fmla="*/ 41 w 42"/>
                <a:gd name="T9" fmla="*/ 0 h 50"/>
                <a:gd name="T10" fmla="*/ 42 w 42"/>
                <a:gd name="T11" fmla="*/ 2 h 50"/>
                <a:gd name="T12" fmla="*/ 2 w 42"/>
                <a:gd name="T13" fmla="*/ 50 h 50"/>
                <a:gd name="T14" fmla="*/ 1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1" y="50"/>
                  </a:moveTo>
                  <a:cubicBezTo>
                    <a:pt x="1" y="50"/>
                    <a:pt x="0" y="49"/>
                    <a:pt x="0" y="49"/>
                  </a:cubicBezTo>
                  <a:cubicBezTo>
                    <a:pt x="0" y="48"/>
                    <a:pt x="0" y="47"/>
                    <a:pt x="1" y="47"/>
                  </a:cubicBezTo>
                  <a:cubicBezTo>
                    <a:pt x="33" y="30"/>
                    <a:pt x="39" y="2"/>
                    <a:pt x="39" y="2"/>
                  </a:cubicBezTo>
                  <a:cubicBezTo>
                    <a:pt x="39" y="1"/>
                    <a:pt x="40" y="0"/>
                    <a:pt x="41" y="0"/>
                  </a:cubicBezTo>
                  <a:cubicBezTo>
                    <a:pt x="42" y="0"/>
                    <a:pt x="42" y="1"/>
                    <a:pt x="42" y="2"/>
                  </a:cubicBezTo>
                  <a:cubicBezTo>
                    <a:pt x="42" y="3"/>
                    <a:pt x="36" y="32"/>
                    <a:pt x="2" y="50"/>
                  </a:cubicBezTo>
                  <a:cubicBezTo>
                    <a:pt x="2" y="50"/>
                    <a:pt x="2" y="50"/>
                    <a:pt x="1"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íSľíḋè"/>
            <p:cNvSpPr/>
            <p:nvPr/>
          </p:nvSpPr>
          <p:spPr bwMode="auto">
            <a:xfrm>
              <a:off x="5002214" y="1765300"/>
              <a:ext cx="457200" cy="266700"/>
            </a:xfrm>
            <a:custGeom>
              <a:avLst/>
              <a:gdLst>
                <a:gd name="T0" fmla="*/ 11 w 149"/>
                <a:gd name="T1" fmla="*/ 87 h 87"/>
                <a:gd name="T2" fmla="*/ 19 w 149"/>
                <a:gd name="T3" fmla="*/ 42 h 87"/>
                <a:gd name="T4" fmla="*/ 63 w 149"/>
                <a:gd name="T5" fmla="*/ 30 h 87"/>
                <a:gd name="T6" fmla="*/ 124 w 149"/>
                <a:gd name="T7" fmla="*/ 12 h 87"/>
                <a:gd name="T8" fmla="*/ 121 w 149"/>
                <a:gd name="T9" fmla="*/ 79 h 87"/>
                <a:gd name="T10" fmla="*/ 11 w 149"/>
                <a:gd name="T11" fmla="*/ 87 h 87"/>
              </a:gdLst>
              <a:ahLst/>
              <a:cxnLst>
                <a:cxn ang="0">
                  <a:pos x="T0" y="T1"/>
                </a:cxn>
                <a:cxn ang="0">
                  <a:pos x="T2" y="T3"/>
                </a:cxn>
                <a:cxn ang="0">
                  <a:pos x="T4" y="T5"/>
                </a:cxn>
                <a:cxn ang="0">
                  <a:pos x="T6" y="T7"/>
                </a:cxn>
                <a:cxn ang="0">
                  <a:pos x="T8" y="T9"/>
                </a:cxn>
                <a:cxn ang="0">
                  <a:pos x="T10" y="T11"/>
                </a:cxn>
              </a:cxnLst>
              <a:rect l="0" t="0" r="r" b="b"/>
              <a:pathLst>
                <a:path w="149" h="87">
                  <a:moveTo>
                    <a:pt x="11" y="87"/>
                  </a:moveTo>
                  <a:cubicBezTo>
                    <a:pt x="11" y="87"/>
                    <a:pt x="0" y="51"/>
                    <a:pt x="19" y="42"/>
                  </a:cubicBezTo>
                  <a:cubicBezTo>
                    <a:pt x="37" y="33"/>
                    <a:pt x="51" y="37"/>
                    <a:pt x="63" y="30"/>
                  </a:cubicBezTo>
                  <a:cubicBezTo>
                    <a:pt x="74" y="22"/>
                    <a:pt x="105" y="0"/>
                    <a:pt x="124" y="12"/>
                  </a:cubicBezTo>
                  <a:cubicBezTo>
                    <a:pt x="144" y="24"/>
                    <a:pt x="149" y="73"/>
                    <a:pt x="121" y="79"/>
                  </a:cubicBezTo>
                  <a:cubicBezTo>
                    <a:pt x="91" y="85"/>
                    <a:pt x="11" y="87"/>
                    <a:pt x="11" y="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3" name="îṣļïḍê"/>
            <p:cNvSpPr/>
            <p:nvPr/>
          </p:nvSpPr>
          <p:spPr bwMode="auto">
            <a:xfrm>
              <a:off x="5348289" y="2081213"/>
              <a:ext cx="92075" cy="168275"/>
            </a:xfrm>
            <a:custGeom>
              <a:avLst/>
              <a:gdLst>
                <a:gd name="T0" fmla="*/ 6 w 30"/>
                <a:gd name="T1" fmla="*/ 13 h 55"/>
                <a:gd name="T2" fmla="*/ 24 w 30"/>
                <a:gd name="T3" fmla="*/ 12 h 55"/>
                <a:gd name="T4" fmla="*/ 0 w 30"/>
                <a:gd name="T5" fmla="*/ 46 h 55"/>
                <a:gd name="T6" fmla="*/ 6 w 30"/>
                <a:gd name="T7" fmla="*/ 13 h 55"/>
              </a:gdLst>
              <a:ahLst/>
              <a:cxnLst>
                <a:cxn ang="0">
                  <a:pos x="T0" y="T1"/>
                </a:cxn>
                <a:cxn ang="0">
                  <a:pos x="T2" y="T3"/>
                </a:cxn>
                <a:cxn ang="0">
                  <a:pos x="T4" y="T5"/>
                </a:cxn>
                <a:cxn ang="0">
                  <a:pos x="T6" y="T7"/>
                </a:cxn>
              </a:cxnLst>
              <a:rect l="0" t="0" r="r" b="b"/>
              <a:pathLst>
                <a:path w="30" h="55">
                  <a:moveTo>
                    <a:pt x="6" y="13"/>
                  </a:moveTo>
                  <a:cubicBezTo>
                    <a:pt x="6" y="13"/>
                    <a:pt x="17" y="0"/>
                    <a:pt x="24" y="12"/>
                  </a:cubicBezTo>
                  <a:cubicBezTo>
                    <a:pt x="30" y="23"/>
                    <a:pt x="18" y="55"/>
                    <a:pt x="0" y="46"/>
                  </a:cubicBezTo>
                  <a:lnTo>
                    <a:pt x="6"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ŝḷíḋè"/>
            <p:cNvSpPr/>
            <p:nvPr/>
          </p:nvSpPr>
          <p:spPr bwMode="auto">
            <a:xfrm>
              <a:off x="5357814" y="2136775"/>
              <a:ext cx="58738" cy="53975"/>
            </a:xfrm>
            <a:custGeom>
              <a:avLst/>
              <a:gdLst>
                <a:gd name="T0" fmla="*/ 2 w 19"/>
                <a:gd name="T1" fmla="*/ 18 h 18"/>
                <a:gd name="T2" fmla="*/ 4 w 19"/>
                <a:gd name="T3" fmla="*/ 17 h 18"/>
                <a:gd name="T4" fmla="*/ 18 w 19"/>
                <a:gd name="T5" fmla="*/ 4 h 18"/>
                <a:gd name="T6" fmla="*/ 19 w 19"/>
                <a:gd name="T7" fmla="*/ 2 h 18"/>
                <a:gd name="T8" fmla="*/ 17 w 19"/>
                <a:gd name="T9" fmla="*/ 1 h 18"/>
                <a:gd name="T10" fmla="*/ 1 w 19"/>
                <a:gd name="T11" fmla="*/ 16 h 18"/>
                <a:gd name="T12" fmla="*/ 2 w 19"/>
                <a:gd name="T13" fmla="*/ 18 h 18"/>
                <a:gd name="T14" fmla="*/ 2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2" y="18"/>
                  </a:moveTo>
                  <a:cubicBezTo>
                    <a:pt x="3" y="18"/>
                    <a:pt x="3" y="17"/>
                    <a:pt x="4" y="17"/>
                  </a:cubicBezTo>
                  <a:cubicBezTo>
                    <a:pt x="7" y="7"/>
                    <a:pt x="18" y="4"/>
                    <a:pt x="18" y="4"/>
                  </a:cubicBezTo>
                  <a:cubicBezTo>
                    <a:pt x="18" y="3"/>
                    <a:pt x="19" y="2"/>
                    <a:pt x="19" y="2"/>
                  </a:cubicBezTo>
                  <a:cubicBezTo>
                    <a:pt x="18" y="1"/>
                    <a:pt x="18" y="0"/>
                    <a:pt x="17" y="1"/>
                  </a:cubicBezTo>
                  <a:cubicBezTo>
                    <a:pt x="16" y="1"/>
                    <a:pt x="5" y="5"/>
                    <a:pt x="1" y="16"/>
                  </a:cubicBezTo>
                  <a:cubicBezTo>
                    <a:pt x="0" y="17"/>
                    <a:pt x="1" y="18"/>
                    <a:pt x="2" y="18"/>
                  </a:cubicBezTo>
                  <a:cubicBezTo>
                    <a:pt x="2" y="18"/>
                    <a:pt x="2" y="18"/>
                    <a:pt x="2"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íśļíḓê"/>
            <p:cNvSpPr/>
            <p:nvPr/>
          </p:nvSpPr>
          <p:spPr bwMode="auto">
            <a:xfrm>
              <a:off x="5375276" y="2154238"/>
              <a:ext cx="28575" cy="22225"/>
            </a:xfrm>
            <a:custGeom>
              <a:avLst/>
              <a:gdLst>
                <a:gd name="T0" fmla="*/ 7 w 9"/>
                <a:gd name="T1" fmla="*/ 7 h 7"/>
                <a:gd name="T2" fmla="*/ 8 w 9"/>
                <a:gd name="T3" fmla="*/ 7 h 7"/>
                <a:gd name="T4" fmla="*/ 8 w 9"/>
                <a:gd name="T5" fmla="*/ 5 h 7"/>
                <a:gd name="T6" fmla="*/ 3 w 9"/>
                <a:gd name="T7" fmla="*/ 0 h 7"/>
                <a:gd name="T8" fmla="*/ 1 w 9"/>
                <a:gd name="T9" fmla="*/ 1 h 7"/>
                <a:gd name="T10" fmla="*/ 1 w 9"/>
                <a:gd name="T11" fmla="*/ 3 h 7"/>
                <a:gd name="T12" fmla="*/ 5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7" y="7"/>
                    <a:pt x="8" y="7"/>
                  </a:cubicBezTo>
                  <a:cubicBezTo>
                    <a:pt x="8" y="7"/>
                    <a:pt x="9" y="6"/>
                    <a:pt x="8" y="5"/>
                  </a:cubicBezTo>
                  <a:cubicBezTo>
                    <a:pt x="8" y="5"/>
                    <a:pt x="6" y="2"/>
                    <a:pt x="3" y="0"/>
                  </a:cubicBezTo>
                  <a:cubicBezTo>
                    <a:pt x="2" y="0"/>
                    <a:pt x="1" y="0"/>
                    <a:pt x="1" y="1"/>
                  </a:cubicBezTo>
                  <a:cubicBezTo>
                    <a:pt x="0" y="2"/>
                    <a:pt x="1" y="3"/>
                    <a:pt x="1" y="3"/>
                  </a:cubicBezTo>
                  <a:cubicBezTo>
                    <a:pt x="4" y="4"/>
                    <a:pt x="5" y="7"/>
                    <a:pt x="5"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íşḷîḑê"/>
            <p:cNvSpPr/>
            <p:nvPr/>
          </p:nvSpPr>
          <p:spPr bwMode="auto">
            <a:xfrm>
              <a:off x="4976814" y="2058988"/>
              <a:ext cx="82550" cy="166688"/>
            </a:xfrm>
            <a:custGeom>
              <a:avLst/>
              <a:gdLst>
                <a:gd name="T0" fmla="*/ 25 w 27"/>
                <a:gd name="T1" fmla="*/ 14 h 54"/>
                <a:gd name="T2" fmla="*/ 8 w 27"/>
                <a:gd name="T3" fmla="*/ 10 h 54"/>
                <a:gd name="T4" fmla="*/ 27 w 27"/>
                <a:gd name="T5" fmla="*/ 47 h 54"/>
                <a:gd name="T6" fmla="*/ 25 w 27"/>
                <a:gd name="T7" fmla="*/ 14 h 54"/>
              </a:gdLst>
              <a:ahLst/>
              <a:cxnLst>
                <a:cxn ang="0">
                  <a:pos x="T0" y="T1"/>
                </a:cxn>
                <a:cxn ang="0">
                  <a:pos x="T2" y="T3"/>
                </a:cxn>
                <a:cxn ang="0">
                  <a:pos x="T4" y="T5"/>
                </a:cxn>
                <a:cxn ang="0">
                  <a:pos x="T6" y="T7"/>
                </a:cxn>
              </a:cxnLst>
              <a:rect l="0" t="0" r="r" b="b"/>
              <a:pathLst>
                <a:path w="27" h="54">
                  <a:moveTo>
                    <a:pt x="25" y="14"/>
                  </a:moveTo>
                  <a:cubicBezTo>
                    <a:pt x="25" y="14"/>
                    <a:pt x="16" y="0"/>
                    <a:pt x="8" y="10"/>
                  </a:cubicBezTo>
                  <a:cubicBezTo>
                    <a:pt x="0" y="21"/>
                    <a:pt x="8" y="54"/>
                    <a:pt x="27" y="47"/>
                  </a:cubicBezTo>
                  <a:lnTo>
                    <a:pt x="25"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7" name="iṩ1ïḑe"/>
            <p:cNvSpPr/>
            <p:nvPr/>
          </p:nvSpPr>
          <p:spPr bwMode="auto">
            <a:xfrm>
              <a:off x="5003801" y="2114550"/>
              <a:ext cx="49213" cy="58738"/>
            </a:xfrm>
            <a:custGeom>
              <a:avLst/>
              <a:gdLst>
                <a:gd name="T0" fmla="*/ 15 w 16"/>
                <a:gd name="T1" fmla="*/ 19 h 19"/>
                <a:gd name="T2" fmla="*/ 13 w 16"/>
                <a:gd name="T3" fmla="*/ 17 h 19"/>
                <a:gd name="T4" fmla="*/ 1 w 16"/>
                <a:gd name="T5" fmla="*/ 3 h 19"/>
                <a:gd name="T6" fmla="*/ 0 w 16"/>
                <a:gd name="T7" fmla="*/ 1 h 19"/>
                <a:gd name="T8" fmla="*/ 2 w 16"/>
                <a:gd name="T9" fmla="*/ 0 h 19"/>
                <a:gd name="T10" fmla="*/ 16 w 16"/>
                <a:gd name="T11" fmla="*/ 17 h 19"/>
                <a:gd name="T12" fmla="*/ 15 w 16"/>
                <a:gd name="T13" fmla="*/ 19 h 19"/>
                <a:gd name="T14" fmla="*/ 15 w 1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5" y="19"/>
                  </a:moveTo>
                  <a:cubicBezTo>
                    <a:pt x="14" y="19"/>
                    <a:pt x="13" y="18"/>
                    <a:pt x="13" y="17"/>
                  </a:cubicBezTo>
                  <a:cubicBezTo>
                    <a:pt x="11" y="7"/>
                    <a:pt x="1" y="3"/>
                    <a:pt x="1" y="3"/>
                  </a:cubicBezTo>
                  <a:cubicBezTo>
                    <a:pt x="0" y="2"/>
                    <a:pt x="0" y="1"/>
                    <a:pt x="0" y="1"/>
                  </a:cubicBezTo>
                  <a:cubicBezTo>
                    <a:pt x="0" y="0"/>
                    <a:pt x="1" y="0"/>
                    <a:pt x="2" y="0"/>
                  </a:cubicBezTo>
                  <a:cubicBezTo>
                    <a:pt x="2" y="0"/>
                    <a:pt x="14" y="5"/>
                    <a:pt x="16" y="17"/>
                  </a:cubicBezTo>
                  <a:cubicBezTo>
                    <a:pt x="16" y="18"/>
                    <a:pt x="16" y="18"/>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8" name="íṥ1íḍê"/>
            <p:cNvSpPr/>
            <p:nvPr/>
          </p:nvSpPr>
          <p:spPr bwMode="auto">
            <a:xfrm>
              <a:off x="5013326" y="2133600"/>
              <a:ext cx="28575" cy="20638"/>
            </a:xfrm>
            <a:custGeom>
              <a:avLst/>
              <a:gdLst>
                <a:gd name="T0" fmla="*/ 1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6 h 7"/>
                <a:gd name="T14" fmla="*/ 1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7"/>
                  </a:moveTo>
                  <a:cubicBezTo>
                    <a:pt x="1" y="7"/>
                    <a:pt x="1" y="7"/>
                    <a:pt x="1" y="7"/>
                  </a:cubicBezTo>
                  <a:cubicBezTo>
                    <a:pt x="0" y="6"/>
                    <a:pt x="0" y="5"/>
                    <a:pt x="0" y="5"/>
                  </a:cubicBezTo>
                  <a:cubicBezTo>
                    <a:pt x="0" y="4"/>
                    <a:pt x="2" y="2"/>
                    <a:pt x="6" y="0"/>
                  </a:cubicBezTo>
                  <a:cubicBezTo>
                    <a:pt x="7" y="0"/>
                    <a:pt x="8" y="0"/>
                    <a:pt x="8" y="1"/>
                  </a:cubicBezTo>
                  <a:cubicBezTo>
                    <a:pt x="9" y="2"/>
                    <a:pt x="8" y="3"/>
                    <a:pt x="7" y="3"/>
                  </a:cubicBezTo>
                  <a:cubicBezTo>
                    <a:pt x="4" y="4"/>
                    <a:pt x="3" y="6"/>
                    <a:pt x="3" y="6"/>
                  </a:cubicBezTo>
                  <a:cubicBezTo>
                    <a:pt x="2" y="7"/>
                    <a:pt x="2" y="7"/>
                    <a:pt x="1"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9" name="ïśľiḓê"/>
            <p:cNvSpPr/>
            <p:nvPr/>
          </p:nvSpPr>
          <p:spPr bwMode="auto">
            <a:xfrm>
              <a:off x="5118101" y="2292350"/>
              <a:ext cx="150813" cy="163513"/>
            </a:xfrm>
            <a:custGeom>
              <a:avLst/>
              <a:gdLst>
                <a:gd name="T0" fmla="*/ 2 w 49"/>
                <a:gd name="T1" fmla="*/ 0 h 53"/>
                <a:gd name="T2" fmla="*/ 0 w 49"/>
                <a:gd name="T3" fmla="*/ 32 h 53"/>
                <a:gd name="T4" fmla="*/ 22 w 49"/>
                <a:gd name="T5" fmla="*/ 51 h 53"/>
                <a:gd name="T6" fmla="*/ 47 w 49"/>
                <a:gd name="T7" fmla="*/ 38 h 53"/>
                <a:gd name="T8" fmla="*/ 49 w 49"/>
                <a:gd name="T9" fmla="*/ 5 h 53"/>
                <a:gd name="T10" fmla="*/ 2 w 49"/>
                <a:gd name="T11" fmla="*/ 0 h 53"/>
              </a:gdLst>
              <a:ahLst/>
              <a:cxnLst>
                <a:cxn ang="0">
                  <a:pos x="T0" y="T1"/>
                </a:cxn>
                <a:cxn ang="0">
                  <a:pos x="T2" y="T3"/>
                </a:cxn>
                <a:cxn ang="0">
                  <a:pos x="T4" y="T5"/>
                </a:cxn>
                <a:cxn ang="0">
                  <a:pos x="T6" y="T7"/>
                </a:cxn>
                <a:cxn ang="0">
                  <a:pos x="T8" y="T9"/>
                </a:cxn>
                <a:cxn ang="0">
                  <a:pos x="T10" y="T11"/>
                </a:cxn>
              </a:cxnLst>
              <a:rect l="0" t="0" r="r" b="b"/>
              <a:pathLst>
                <a:path w="49" h="53">
                  <a:moveTo>
                    <a:pt x="2" y="0"/>
                  </a:moveTo>
                  <a:cubicBezTo>
                    <a:pt x="0" y="32"/>
                    <a:pt x="0" y="32"/>
                    <a:pt x="0" y="32"/>
                  </a:cubicBezTo>
                  <a:cubicBezTo>
                    <a:pt x="0" y="32"/>
                    <a:pt x="9" y="49"/>
                    <a:pt x="22" y="51"/>
                  </a:cubicBezTo>
                  <a:cubicBezTo>
                    <a:pt x="35" y="53"/>
                    <a:pt x="47" y="38"/>
                    <a:pt x="47" y="38"/>
                  </a:cubicBezTo>
                  <a:cubicBezTo>
                    <a:pt x="49" y="5"/>
                    <a:pt x="49" y="5"/>
                    <a:pt x="49" y="5"/>
                  </a:cubicBezTo>
                  <a:lnTo>
                    <a:pt x="2"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0" name="îṣliďe"/>
            <p:cNvSpPr/>
            <p:nvPr/>
          </p:nvSpPr>
          <p:spPr bwMode="auto">
            <a:xfrm>
              <a:off x="5121276" y="2292350"/>
              <a:ext cx="147638" cy="82550"/>
            </a:xfrm>
            <a:custGeom>
              <a:avLst/>
              <a:gdLst>
                <a:gd name="T0" fmla="*/ 1 w 48"/>
                <a:gd name="T1" fmla="*/ 0 h 27"/>
                <a:gd name="T2" fmla="*/ 0 w 48"/>
                <a:gd name="T3" fmla="*/ 14 h 27"/>
                <a:gd name="T4" fmla="*/ 47 w 48"/>
                <a:gd name="T5" fmla="*/ 25 h 27"/>
                <a:gd name="T6" fmla="*/ 48 w 48"/>
                <a:gd name="T7" fmla="*/ 5 h 27"/>
                <a:gd name="T8" fmla="*/ 1 w 48"/>
                <a:gd name="T9" fmla="*/ 0 h 27"/>
              </a:gdLst>
              <a:ahLst/>
              <a:cxnLst>
                <a:cxn ang="0">
                  <a:pos x="T0" y="T1"/>
                </a:cxn>
                <a:cxn ang="0">
                  <a:pos x="T2" y="T3"/>
                </a:cxn>
                <a:cxn ang="0">
                  <a:pos x="T4" y="T5"/>
                </a:cxn>
                <a:cxn ang="0">
                  <a:pos x="T6" y="T7"/>
                </a:cxn>
                <a:cxn ang="0">
                  <a:pos x="T8" y="T9"/>
                </a:cxn>
              </a:cxnLst>
              <a:rect l="0" t="0" r="r" b="b"/>
              <a:pathLst>
                <a:path w="48" h="27">
                  <a:moveTo>
                    <a:pt x="1" y="0"/>
                  </a:moveTo>
                  <a:cubicBezTo>
                    <a:pt x="0" y="14"/>
                    <a:pt x="0" y="14"/>
                    <a:pt x="0" y="14"/>
                  </a:cubicBezTo>
                  <a:cubicBezTo>
                    <a:pt x="8" y="24"/>
                    <a:pt x="24" y="27"/>
                    <a:pt x="47" y="25"/>
                  </a:cubicBezTo>
                  <a:cubicBezTo>
                    <a:pt x="48" y="5"/>
                    <a:pt x="48" y="5"/>
                    <a:pt x="48" y="5"/>
                  </a:cubicBezTo>
                  <a:lnTo>
                    <a:pt x="1"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1" name="ïsľîḓè"/>
            <p:cNvSpPr/>
            <p:nvPr/>
          </p:nvSpPr>
          <p:spPr bwMode="auto">
            <a:xfrm>
              <a:off x="5035551" y="1903413"/>
              <a:ext cx="355600" cy="481013"/>
            </a:xfrm>
            <a:custGeom>
              <a:avLst/>
              <a:gdLst>
                <a:gd name="T0" fmla="*/ 0 w 116"/>
                <a:gd name="T1" fmla="*/ 42 h 157"/>
                <a:gd name="T2" fmla="*/ 2 w 116"/>
                <a:gd name="T3" fmla="*/ 83 h 157"/>
                <a:gd name="T4" fmla="*/ 2 w 116"/>
                <a:gd name="T5" fmla="*/ 83 h 157"/>
                <a:gd name="T6" fmla="*/ 2 w 116"/>
                <a:gd name="T7" fmla="*/ 83 h 157"/>
                <a:gd name="T8" fmla="*/ 2 w 116"/>
                <a:gd name="T9" fmla="*/ 83 h 157"/>
                <a:gd name="T10" fmla="*/ 3 w 116"/>
                <a:gd name="T11" fmla="*/ 92 h 157"/>
                <a:gd name="T12" fmla="*/ 5 w 116"/>
                <a:gd name="T13" fmla="*/ 97 h 157"/>
                <a:gd name="T14" fmla="*/ 72 w 116"/>
                <a:gd name="T15" fmla="*/ 143 h 157"/>
                <a:gd name="T16" fmla="*/ 108 w 116"/>
                <a:gd name="T17" fmla="*/ 99 h 157"/>
                <a:gd name="T18" fmla="*/ 109 w 116"/>
                <a:gd name="T19" fmla="*/ 95 h 157"/>
                <a:gd name="T20" fmla="*/ 109 w 116"/>
                <a:gd name="T21" fmla="*/ 93 h 157"/>
                <a:gd name="T22" fmla="*/ 110 w 116"/>
                <a:gd name="T23" fmla="*/ 92 h 157"/>
                <a:gd name="T24" fmla="*/ 110 w 116"/>
                <a:gd name="T25" fmla="*/ 91 h 157"/>
                <a:gd name="T26" fmla="*/ 110 w 116"/>
                <a:gd name="T27" fmla="*/ 91 h 157"/>
                <a:gd name="T28" fmla="*/ 116 w 116"/>
                <a:gd name="T29" fmla="*/ 47 h 157"/>
                <a:gd name="T30" fmla="*/ 100 w 116"/>
                <a:gd name="T31" fmla="*/ 18 h 157"/>
                <a:gd name="T32" fmla="*/ 24 w 116"/>
                <a:gd name="T33" fmla="*/ 11 h 157"/>
                <a:gd name="T34" fmla="*/ 0 w 116"/>
                <a:gd name="T35"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57">
                  <a:moveTo>
                    <a:pt x="0" y="42"/>
                  </a:moveTo>
                  <a:cubicBezTo>
                    <a:pt x="0" y="55"/>
                    <a:pt x="0" y="70"/>
                    <a:pt x="2" y="83"/>
                  </a:cubicBezTo>
                  <a:cubicBezTo>
                    <a:pt x="2" y="83"/>
                    <a:pt x="2" y="83"/>
                    <a:pt x="2" y="83"/>
                  </a:cubicBezTo>
                  <a:cubicBezTo>
                    <a:pt x="2" y="83"/>
                    <a:pt x="2" y="83"/>
                    <a:pt x="2" y="83"/>
                  </a:cubicBezTo>
                  <a:cubicBezTo>
                    <a:pt x="2" y="83"/>
                    <a:pt x="2" y="83"/>
                    <a:pt x="2" y="83"/>
                  </a:cubicBezTo>
                  <a:cubicBezTo>
                    <a:pt x="2" y="86"/>
                    <a:pt x="3" y="89"/>
                    <a:pt x="3" y="92"/>
                  </a:cubicBezTo>
                  <a:cubicBezTo>
                    <a:pt x="4" y="93"/>
                    <a:pt x="4" y="95"/>
                    <a:pt x="5" y="97"/>
                  </a:cubicBezTo>
                  <a:cubicBezTo>
                    <a:pt x="11" y="121"/>
                    <a:pt x="26" y="157"/>
                    <a:pt x="72" y="143"/>
                  </a:cubicBezTo>
                  <a:cubicBezTo>
                    <a:pt x="91" y="138"/>
                    <a:pt x="102" y="119"/>
                    <a:pt x="108" y="99"/>
                  </a:cubicBezTo>
                  <a:cubicBezTo>
                    <a:pt x="108" y="97"/>
                    <a:pt x="108" y="96"/>
                    <a:pt x="109" y="95"/>
                  </a:cubicBezTo>
                  <a:cubicBezTo>
                    <a:pt x="109" y="94"/>
                    <a:pt x="109" y="93"/>
                    <a:pt x="109" y="93"/>
                  </a:cubicBezTo>
                  <a:cubicBezTo>
                    <a:pt x="110" y="92"/>
                    <a:pt x="110" y="92"/>
                    <a:pt x="110" y="92"/>
                  </a:cubicBezTo>
                  <a:cubicBezTo>
                    <a:pt x="110" y="91"/>
                    <a:pt x="110" y="91"/>
                    <a:pt x="110" y="91"/>
                  </a:cubicBezTo>
                  <a:cubicBezTo>
                    <a:pt x="110" y="91"/>
                    <a:pt x="110" y="91"/>
                    <a:pt x="110" y="91"/>
                  </a:cubicBezTo>
                  <a:cubicBezTo>
                    <a:pt x="114" y="75"/>
                    <a:pt x="115" y="59"/>
                    <a:pt x="116" y="47"/>
                  </a:cubicBezTo>
                  <a:cubicBezTo>
                    <a:pt x="116" y="35"/>
                    <a:pt x="110" y="24"/>
                    <a:pt x="100" y="18"/>
                  </a:cubicBezTo>
                  <a:cubicBezTo>
                    <a:pt x="73" y="0"/>
                    <a:pt x="43" y="4"/>
                    <a:pt x="24" y="11"/>
                  </a:cubicBezTo>
                  <a:cubicBezTo>
                    <a:pt x="10" y="15"/>
                    <a:pt x="0" y="2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2" name="îş1îḓê"/>
            <p:cNvSpPr/>
            <p:nvPr/>
          </p:nvSpPr>
          <p:spPr bwMode="auto">
            <a:xfrm>
              <a:off x="5035551" y="2084388"/>
              <a:ext cx="346075" cy="322263"/>
            </a:xfrm>
            <a:custGeom>
              <a:avLst/>
              <a:gdLst>
                <a:gd name="T0" fmla="*/ 108 w 113"/>
                <a:gd name="T1" fmla="*/ 11 h 105"/>
                <a:gd name="T2" fmla="*/ 92 w 113"/>
                <a:gd name="T3" fmla="*/ 52 h 105"/>
                <a:gd name="T4" fmla="*/ 69 w 113"/>
                <a:gd name="T5" fmla="*/ 38 h 105"/>
                <a:gd name="T6" fmla="*/ 55 w 113"/>
                <a:gd name="T7" fmla="*/ 42 h 105"/>
                <a:gd name="T8" fmla="*/ 44 w 113"/>
                <a:gd name="T9" fmla="*/ 36 h 105"/>
                <a:gd name="T10" fmla="*/ 19 w 113"/>
                <a:gd name="T11" fmla="*/ 43 h 105"/>
                <a:gd name="T12" fmla="*/ 10 w 113"/>
                <a:gd name="T13" fmla="*/ 23 h 105"/>
                <a:gd name="T14" fmla="*/ 7 w 113"/>
                <a:gd name="T15" fmla="*/ 0 h 105"/>
                <a:gd name="T16" fmla="*/ 0 w 113"/>
                <a:gd name="T17" fmla="*/ 0 h 105"/>
                <a:gd name="T18" fmla="*/ 5 w 113"/>
                <a:gd name="T19" fmla="*/ 53 h 105"/>
                <a:gd name="T20" fmla="*/ 16 w 113"/>
                <a:gd name="T21" fmla="*/ 78 h 105"/>
                <a:gd name="T22" fmla="*/ 29 w 113"/>
                <a:gd name="T23" fmla="*/ 91 h 105"/>
                <a:gd name="T24" fmla="*/ 46 w 113"/>
                <a:gd name="T25" fmla="*/ 101 h 105"/>
                <a:gd name="T26" fmla="*/ 65 w 113"/>
                <a:gd name="T27" fmla="*/ 99 h 105"/>
                <a:gd name="T28" fmla="*/ 82 w 113"/>
                <a:gd name="T29" fmla="*/ 92 h 105"/>
                <a:gd name="T30" fmla="*/ 95 w 113"/>
                <a:gd name="T31" fmla="*/ 74 h 105"/>
                <a:gd name="T32" fmla="*/ 105 w 113"/>
                <a:gd name="T33" fmla="*/ 53 h 105"/>
                <a:gd name="T34" fmla="*/ 113 w 113"/>
                <a:gd name="T35" fmla="*/ 13 h 105"/>
                <a:gd name="T36" fmla="*/ 108 w 113"/>
                <a:gd name="T37" fmla="*/ 11 h 105"/>
                <a:gd name="T38" fmla="*/ 84 w 113"/>
                <a:gd name="T39" fmla="*/ 62 h 105"/>
                <a:gd name="T40" fmla="*/ 51 w 113"/>
                <a:gd name="T41" fmla="*/ 74 h 105"/>
                <a:gd name="T42" fmla="*/ 36 w 113"/>
                <a:gd name="T43" fmla="*/ 66 h 105"/>
                <a:gd name="T44" fmla="*/ 21 w 113"/>
                <a:gd name="T45" fmla="*/ 52 h 105"/>
                <a:gd name="T46" fmla="*/ 37 w 113"/>
                <a:gd name="T47" fmla="*/ 46 h 105"/>
                <a:gd name="T48" fmla="*/ 55 w 113"/>
                <a:gd name="T49" fmla="*/ 45 h 105"/>
                <a:gd name="T50" fmla="*/ 56 w 113"/>
                <a:gd name="T51" fmla="*/ 44 h 105"/>
                <a:gd name="T52" fmla="*/ 73 w 113"/>
                <a:gd name="T53" fmla="*/ 49 h 105"/>
                <a:gd name="T54" fmla="*/ 87 w 113"/>
                <a:gd name="T55" fmla="*/ 59 h 105"/>
                <a:gd name="T56" fmla="*/ 84 w 113"/>
                <a:gd name="T57"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05">
                  <a:moveTo>
                    <a:pt x="108" y="11"/>
                  </a:moveTo>
                  <a:cubicBezTo>
                    <a:pt x="108" y="11"/>
                    <a:pt x="100" y="37"/>
                    <a:pt x="92" y="52"/>
                  </a:cubicBezTo>
                  <a:cubicBezTo>
                    <a:pt x="88" y="44"/>
                    <a:pt x="76" y="38"/>
                    <a:pt x="69" y="38"/>
                  </a:cubicBezTo>
                  <a:cubicBezTo>
                    <a:pt x="63" y="38"/>
                    <a:pt x="57" y="39"/>
                    <a:pt x="55" y="42"/>
                  </a:cubicBezTo>
                  <a:cubicBezTo>
                    <a:pt x="54" y="39"/>
                    <a:pt x="49" y="37"/>
                    <a:pt x="44" y="36"/>
                  </a:cubicBezTo>
                  <a:cubicBezTo>
                    <a:pt x="37" y="35"/>
                    <a:pt x="25" y="38"/>
                    <a:pt x="19" y="43"/>
                  </a:cubicBezTo>
                  <a:cubicBezTo>
                    <a:pt x="16" y="36"/>
                    <a:pt x="12" y="30"/>
                    <a:pt x="10" y="23"/>
                  </a:cubicBezTo>
                  <a:cubicBezTo>
                    <a:pt x="8" y="15"/>
                    <a:pt x="7" y="0"/>
                    <a:pt x="7" y="0"/>
                  </a:cubicBezTo>
                  <a:cubicBezTo>
                    <a:pt x="0" y="0"/>
                    <a:pt x="0" y="0"/>
                    <a:pt x="0" y="0"/>
                  </a:cubicBezTo>
                  <a:cubicBezTo>
                    <a:pt x="0" y="0"/>
                    <a:pt x="1" y="44"/>
                    <a:pt x="5" y="53"/>
                  </a:cubicBezTo>
                  <a:cubicBezTo>
                    <a:pt x="10" y="63"/>
                    <a:pt x="14" y="68"/>
                    <a:pt x="16" y="78"/>
                  </a:cubicBezTo>
                  <a:cubicBezTo>
                    <a:pt x="18" y="88"/>
                    <a:pt x="25" y="91"/>
                    <a:pt x="29" y="91"/>
                  </a:cubicBezTo>
                  <a:cubicBezTo>
                    <a:pt x="32" y="91"/>
                    <a:pt x="38" y="98"/>
                    <a:pt x="46" y="101"/>
                  </a:cubicBezTo>
                  <a:cubicBezTo>
                    <a:pt x="54" y="105"/>
                    <a:pt x="57" y="100"/>
                    <a:pt x="65" y="99"/>
                  </a:cubicBezTo>
                  <a:cubicBezTo>
                    <a:pt x="73" y="98"/>
                    <a:pt x="76" y="97"/>
                    <a:pt x="82" y="92"/>
                  </a:cubicBezTo>
                  <a:cubicBezTo>
                    <a:pt x="87" y="87"/>
                    <a:pt x="91" y="81"/>
                    <a:pt x="95" y="74"/>
                  </a:cubicBezTo>
                  <a:cubicBezTo>
                    <a:pt x="99" y="68"/>
                    <a:pt x="104" y="58"/>
                    <a:pt x="105" y="53"/>
                  </a:cubicBezTo>
                  <a:cubicBezTo>
                    <a:pt x="105" y="49"/>
                    <a:pt x="113" y="26"/>
                    <a:pt x="113" y="13"/>
                  </a:cubicBezTo>
                  <a:lnTo>
                    <a:pt x="108" y="11"/>
                  </a:lnTo>
                  <a:close/>
                  <a:moveTo>
                    <a:pt x="84" y="62"/>
                  </a:moveTo>
                  <a:cubicBezTo>
                    <a:pt x="66" y="69"/>
                    <a:pt x="65" y="78"/>
                    <a:pt x="51" y="74"/>
                  </a:cubicBezTo>
                  <a:cubicBezTo>
                    <a:pt x="41" y="71"/>
                    <a:pt x="44" y="66"/>
                    <a:pt x="36" y="66"/>
                  </a:cubicBezTo>
                  <a:cubicBezTo>
                    <a:pt x="28" y="65"/>
                    <a:pt x="23" y="61"/>
                    <a:pt x="21" y="52"/>
                  </a:cubicBezTo>
                  <a:cubicBezTo>
                    <a:pt x="24" y="49"/>
                    <a:pt x="30" y="45"/>
                    <a:pt x="37" y="46"/>
                  </a:cubicBezTo>
                  <a:cubicBezTo>
                    <a:pt x="47" y="46"/>
                    <a:pt x="51" y="48"/>
                    <a:pt x="55" y="45"/>
                  </a:cubicBezTo>
                  <a:cubicBezTo>
                    <a:pt x="55" y="45"/>
                    <a:pt x="56" y="44"/>
                    <a:pt x="56" y="44"/>
                  </a:cubicBezTo>
                  <a:cubicBezTo>
                    <a:pt x="59" y="48"/>
                    <a:pt x="64" y="47"/>
                    <a:pt x="73" y="49"/>
                  </a:cubicBezTo>
                  <a:cubicBezTo>
                    <a:pt x="80" y="50"/>
                    <a:pt x="85" y="55"/>
                    <a:pt x="87" y="59"/>
                  </a:cubicBezTo>
                  <a:cubicBezTo>
                    <a:pt x="86" y="60"/>
                    <a:pt x="85" y="61"/>
                    <a:pt x="84" y="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3" name="ïŝlîďé"/>
            <p:cNvSpPr/>
            <p:nvPr/>
          </p:nvSpPr>
          <p:spPr bwMode="auto">
            <a:xfrm>
              <a:off x="5133976" y="2090738"/>
              <a:ext cx="23813" cy="39688"/>
            </a:xfrm>
            <a:custGeom>
              <a:avLst/>
              <a:gdLst>
                <a:gd name="T0" fmla="*/ 0 w 8"/>
                <a:gd name="T1" fmla="*/ 6 h 13"/>
                <a:gd name="T2" fmla="*/ 3 w 8"/>
                <a:gd name="T3" fmla="*/ 13 h 13"/>
                <a:gd name="T4" fmla="*/ 8 w 8"/>
                <a:gd name="T5" fmla="*/ 7 h 13"/>
                <a:gd name="T6" fmla="*/ 4 w 8"/>
                <a:gd name="T7" fmla="*/ 0 h 13"/>
                <a:gd name="T8" fmla="*/ 0 w 8"/>
                <a:gd name="T9" fmla="*/ 6 h 13"/>
              </a:gdLst>
              <a:ahLst/>
              <a:cxnLst>
                <a:cxn ang="0">
                  <a:pos x="T0" y="T1"/>
                </a:cxn>
                <a:cxn ang="0">
                  <a:pos x="T2" y="T3"/>
                </a:cxn>
                <a:cxn ang="0">
                  <a:pos x="T4" y="T5"/>
                </a:cxn>
                <a:cxn ang="0">
                  <a:pos x="T6" y="T7"/>
                </a:cxn>
                <a:cxn ang="0">
                  <a:pos x="T8" y="T9"/>
                </a:cxn>
              </a:cxnLst>
              <a:rect l="0" t="0" r="r" b="b"/>
              <a:pathLst>
                <a:path w="8" h="13">
                  <a:moveTo>
                    <a:pt x="0" y="6"/>
                  </a:moveTo>
                  <a:cubicBezTo>
                    <a:pt x="0" y="10"/>
                    <a:pt x="1" y="13"/>
                    <a:pt x="3" y="13"/>
                  </a:cubicBezTo>
                  <a:cubicBezTo>
                    <a:pt x="5" y="13"/>
                    <a:pt x="7" y="10"/>
                    <a:pt x="8" y="7"/>
                  </a:cubicBezTo>
                  <a:cubicBezTo>
                    <a:pt x="8" y="3"/>
                    <a:pt x="6" y="1"/>
                    <a:pt x="4" y="0"/>
                  </a:cubicBezTo>
                  <a:cubicBezTo>
                    <a:pt x="2" y="0"/>
                    <a:pt x="0" y="3"/>
                    <a:pt x="0"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4" name="işḻïḍè"/>
            <p:cNvSpPr/>
            <p:nvPr/>
          </p:nvSpPr>
          <p:spPr bwMode="auto">
            <a:xfrm>
              <a:off x="5278439" y="2098675"/>
              <a:ext cx="26988" cy="41275"/>
            </a:xfrm>
            <a:custGeom>
              <a:avLst/>
              <a:gdLst>
                <a:gd name="T0" fmla="*/ 1 w 9"/>
                <a:gd name="T1" fmla="*/ 6 h 13"/>
                <a:gd name="T2" fmla="*/ 4 w 9"/>
                <a:gd name="T3" fmla="*/ 13 h 13"/>
                <a:gd name="T4" fmla="*/ 9 w 9"/>
                <a:gd name="T5" fmla="*/ 7 h 13"/>
                <a:gd name="T6" fmla="*/ 5 w 9"/>
                <a:gd name="T7" fmla="*/ 0 h 13"/>
                <a:gd name="T8" fmla="*/ 1 w 9"/>
                <a:gd name="T9" fmla="*/ 6 h 13"/>
              </a:gdLst>
              <a:ahLst/>
              <a:cxnLst>
                <a:cxn ang="0">
                  <a:pos x="T0" y="T1"/>
                </a:cxn>
                <a:cxn ang="0">
                  <a:pos x="T2" y="T3"/>
                </a:cxn>
                <a:cxn ang="0">
                  <a:pos x="T4" y="T5"/>
                </a:cxn>
                <a:cxn ang="0">
                  <a:pos x="T6" y="T7"/>
                </a:cxn>
                <a:cxn ang="0">
                  <a:pos x="T8" y="T9"/>
                </a:cxn>
              </a:cxnLst>
              <a:rect l="0" t="0" r="r" b="b"/>
              <a:pathLst>
                <a:path w="9" h="13">
                  <a:moveTo>
                    <a:pt x="1" y="6"/>
                  </a:moveTo>
                  <a:cubicBezTo>
                    <a:pt x="0" y="10"/>
                    <a:pt x="2" y="13"/>
                    <a:pt x="4" y="13"/>
                  </a:cubicBezTo>
                  <a:cubicBezTo>
                    <a:pt x="6" y="13"/>
                    <a:pt x="8" y="10"/>
                    <a:pt x="9" y="7"/>
                  </a:cubicBezTo>
                  <a:cubicBezTo>
                    <a:pt x="9" y="3"/>
                    <a:pt x="7" y="0"/>
                    <a:pt x="5" y="0"/>
                  </a:cubicBezTo>
                  <a:cubicBezTo>
                    <a:pt x="3" y="0"/>
                    <a:pt x="1" y="3"/>
                    <a:pt x="1"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í$lïdê"/>
            <p:cNvSpPr/>
            <p:nvPr/>
          </p:nvSpPr>
          <p:spPr bwMode="auto">
            <a:xfrm>
              <a:off x="5094289" y="2025650"/>
              <a:ext cx="92075" cy="46038"/>
            </a:xfrm>
            <a:custGeom>
              <a:avLst/>
              <a:gdLst>
                <a:gd name="T0" fmla="*/ 1 w 30"/>
                <a:gd name="T1" fmla="*/ 7 h 15"/>
                <a:gd name="T2" fmla="*/ 30 w 30"/>
                <a:gd name="T3" fmla="*/ 5 h 15"/>
                <a:gd name="T4" fmla="*/ 29 w 30"/>
                <a:gd name="T5" fmla="*/ 12 h 15"/>
                <a:gd name="T6" fmla="*/ 2 w 30"/>
                <a:gd name="T7" fmla="*/ 15 h 15"/>
                <a:gd name="T8" fmla="*/ 1 w 30"/>
                <a:gd name="T9" fmla="*/ 7 h 15"/>
              </a:gdLst>
              <a:ahLst/>
              <a:cxnLst>
                <a:cxn ang="0">
                  <a:pos x="T0" y="T1"/>
                </a:cxn>
                <a:cxn ang="0">
                  <a:pos x="T2" y="T3"/>
                </a:cxn>
                <a:cxn ang="0">
                  <a:pos x="T4" y="T5"/>
                </a:cxn>
                <a:cxn ang="0">
                  <a:pos x="T6" y="T7"/>
                </a:cxn>
                <a:cxn ang="0">
                  <a:pos x="T8" y="T9"/>
                </a:cxn>
              </a:cxnLst>
              <a:rect l="0" t="0" r="r" b="b"/>
              <a:pathLst>
                <a:path w="30" h="15">
                  <a:moveTo>
                    <a:pt x="1" y="7"/>
                  </a:moveTo>
                  <a:cubicBezTo>
                    <a:pt x="1" y="7"/>
                    <a:pt x="17" y="0"/>
                    <a:pt x="30" y="5"/>
                  </a:cubicBezTo>
                  <a:cubicBezTo>
                    <a:pt x="29" y="12"/>
                    <a:pt x="29" y="12"/>
                    <a:pt x="29" y="12"/>
                  </a:cubicBezTo>
                  <a:cubicBezTo>
                    <a:pt x="29" y="12"/>
                    <a:pt x="11" y="11"/>
                    <a:pt x="2" y="15"/>
                  </a:cubicBezTo>
                  <a:cubicBezTo>
                    <a:pt x="1" y="13"/>
                    <a:pt x="0" y="10"/>
                    <a:pt x="1"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îṧļidè"/>
            <p:cNvSpPr/>
            <p:nvPr/>
          </p:nvSpPr>
          <p:spPr bwMode="auto">
            <a:xfrm>
              <a:off x="5246689" y="2035175"/>
              <a:ext cx="92075" cy="49213"/>
            </a:xfrm>
            <a:custGeom>
              <a:avLst/>
              <a:gdLst>
                <a:gd name="T0" fmla="*/ 29 w 30"/>
                <a:gd name="T1" fmla="*/ 8 h 16"/>
                <a:gd name="T2" fmla="*/ 0 w 30"/>
                <a:gd name="T3" fmla="*/ 4 h 16"/>
                <a:gd name="T4" fmla="*/ 1 w 30"/>
                <a:gd name="T5" fmla="*/ 11 h 16"/>
                <a:gd name="T6" fmla="*/ 28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29" y="8"/>
                    <a:pt x="14" y="0"/>
                    <a:pt x="0" y="4"/>
                  </a:cubicBezTo>
                  <a:cubicBezTo>
                    <a:pt x="1" y="11"/>
                    <a:pt x="1" y="11"/>
                    <a:pt x="1" y="11"/>
                  </a:cubicBezTo>
                  <a:cubicBezTo>
                    <a:pt x="1" y="11"/>
                    <a:pt x="19" y="12"/>
                    <a:pt x="28" y="16"/>
                  </a:cubicBezTo>
                  <a:cubicBezTo>
                    <a:pt x="29" y="14"/>
                    <a:pt x="30" y="11"/>
                    <a:pt x="29"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7" name="ïṧḷîḑé"/>
            <p:cNvSpPr/>
            <p:nvPr/>
          </p:nvSpPr>
          <p:spPr bwMode="auto">
            <a:xfrm>
              <a:off x="5186364" y="2108200"/>
              <a:ext cx="39688" cy="92075"/>
            </a:xfrm>
            <a:custGeom>
              <a:avLst/>
              <a:gdLst>
                <a:gd name="T0" fmla="*/ 6 w 13"/>
                <a:gd name="T1" fmla="*/ 30 h 30"/>
                <a:gd name="T2" fmla="*/ 1 w 13"/>
                <a:gd name="T3" fmla="*/ 28 h 30"/>
                <a:gd name="T4" fmla="*/ 0 w 13"/>
                <a:gd name="T5" fmla="*/ 26 h 30"/>
                <a:gd name="T6" fmla="*/ 2 w 13"/>
                <a:gd name="T7" fmla="*/ 25 h 30"/>
                <a:gd name="T8" fmla="*/ 8 w 13"/>
                <a:gd name="T9" fmla="*/ 26 h 30"/>
                <a:gd name="T10" fmla="*/ 9 w 13"/>
                <a:gd name="T11" fmla="*/ 25 h 30"/>
                <a:gd name="T12" fmla="*/ 9 w 13"/>
                <a:gd name="T13" fmla="*/ 2 h 30"/>
                <a:gd name="T14" fmla="*/ 11 w 13"/>
                <a:gd name="T15" fmla="*/ 0 h 30"/>
                <a:gd name="T16" fmla="*/ 13 w 13"/>
                <a:gd name="T17" fmla="*/ 1 h 30"/>
                <a:gd name="T18" fmla="*/ 12 w 13"/>
                <a:gd name="T19" fmla="*/ 25 h 30"/>
                <a:gd name="T20" fmla="*/ 10 w 13"/>
                <a:gd name="T21" fmla="*/ 29 h 30"/>
                <a:gd name="T22" fmla="*/ 6 w 1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6" y="30"/>
                  </a:moveTo>
                  <a:cubicBezTo>
                    <a:pt x="4" y="29"/>
                    <a:pt x="1" y="28"/>
                    <a:pt x="1" y="28"/>
                  </a:cubicBezTo>
                  <a:cubicBezTo>
                    <a:pt x="0" y="28"/>
                    <a:pt x="0" y="27"/>
                    <a:pt x="0" y="26"/>
                  </a:cubicBezTo>
                  <a:cubicBezTo>
                    <a:pt x="0" y="25"/>
                    <a:pt x="1" y="25"/>
                    <a:pt x="2" y="25"/>
                  </a:cubicBezTo>
                  <a:cubicBezTo>
                    <a:pt x="3" y="26"/>
                    <a:pt x="7" y="27"/>
                    <a:pt x="8" y="26"/>
                  </a:cubicBezTo>
                  <a:cubicBezTo>
                    <a:pt x="8" y="26"/>
                    <a:pt x="9" y="26"/>
                    <a:pt x="9" y="25"/>
                  </a:cubicBezTo>
                  <a:cubicBezTo>
                    <a:pt x="10" y="20"/>
                    <a:pt x="9" y="2"/>
                    <a:pt x="9" y="2"/>
                  </a:cubicBezTo>
                  <a:cubicBezTo>
                    <a:pt x="9" y="1"/>
                    <a:pt x="10" y="0"/>
                    <a:pt x="11" y="0"/>
                  </a:cubicBezTo>
                  <a:cubicBezTo>
                    <a:pt x="12" y="0"/>
                    <a:pt x="12" y="1"/>
                    <a:pt x="13" y="1"/>
                  </a:cubicBezTo>
                  <a:cubicBezTo>
                    <a:pt x="13" y="2"/>
                    <a:pt x="13" y="20"/>
                    <a:pt x="12" y="25"/>
                  </a:cubicBezTo>
                  <a:cubicBezTo>
                    <a:pt x="12" y="28"/>
                    <a:pt x="10" y="29"/>
                    <a:pt x="10" y="29"/>
                  </a:cubicBezTo>
                  <a:cubicBezTo>
                    <a:pt x="9" y="30"/>
                    <a:pt x="7" y="30"/>
                    <a:pt x="6" y="30"/>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8" name="îśļîḍê"/>
            <p:cNvSpPr/>
            <p:nvPr/>
          </p:nvSpPr>
          <p:spPr bwMode="auto">
            <a:xfrm>
              <a:off x="5148264" y="2232025"/>
              <a:ext cx="111125" cy="57150"/>
            </a:xfrm>
            <a:custGeom>
              <a:avLst/>
              <a:gdLst>
                <a:gd name="T0" fmla="*/ 36 w 36"/>
                <a:gd name="T1" fmla="*/ 2 h 19"/>
                <a:gd name="T2" fmla="*/ 17 w 36"/>
                <a:gd name="T3" fmla="*/ 18 h 19"/>
                <a:gd name="T4" fmla="*/ 0 w 36"/>
                <a:gd name="T5" fmla="*/ 0 h 19"/>
                <a:gd name="T6" fmla="*/ 36 w 36"/>
                <a:gd name="T7" fmla="*/ 2 h 19"/>
              </a:gdLst>
              <a:ahLst/>
              <a:cxnLst>
                <a:cxn ang="0">
                  <a:pos x="T0" y="T1"/>
                </a:cxn>
                <a:cxn ang="0">
                  <a:pos x="T2" y="T3"/>
                </a:cxn>
                <a:cxn ang="0">
                  <a:pos x="T4" y="T5"/>
                </a:cxn>
                <a:cxn ang="0">
                  <a:pos x="T6" y="T7"/>
                </a:cxn>
              </a:cxnLst>
              <a:rect l="0" t="0" r="r" b="b"/>
              <a:pathLst>
                <a:path w="36" h="19">
                  <a:moveTo>
                    <a:pt x="36" y="2"/>
                  </a:moveTo>
                  <a:cubicBezTo>
                    <a:pt x="35" y="8"/>
                    <a:pt x="30" y="19"/>
                    <a:pt x="17" y="18"/>
                  </a:cubicBezTo>
                  <a:cubicBezTo>
                    <a:pt x="4" y="17"/>
                    <a:pt x="1" y="7"/>
                    <a:pt x="0" y="0"/>
                  </a:cubicBezTo>
                  <a:lnTo>
                    <a:pt x="36"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9" name="îşḷîdê"/>
            <p:cNvSpPr/>
            <p:nvPr/>
          </p:nvSpPr>
          <p:spPr bwMode="auto">
            <a:xfrm>
              <a:off x="5035551" y="1903413"/>
              <a:ext cx="355600" cy="220663"/>
            </a:xfrm>
            <a:custGeom>
              <a:avLst/>
              <a:gdLst>
                <a:gd name="T0" fmla="*/ 7 w 116"/>
                <a:gd name="T1" fmla="*/ 59 h 72"/>
                <a:gd name="T2" fmla="*/ 13 w 116"/>
                <a:gd name="T3" fmla="*/ 44 h 72"/>
                <a:gd name="T4" fmla="*/ 24 w 116"/>
                <a:gd name="T5" fmla="*/ 22 h 72"/>
                <a:gd name="T6" fmla="*/ 63 w 116"/>
                <a:gd name="T7" fmla="*/ 24 h 72"/>
                <a:gd name="T8" fmla="*/ 94 w 116"/>
                <a:gd name="T9" fmla="*/ 27 h 72"/>
                <a:gd name="T10" fmla="*/ 104 w 116"/>
                <a:gd name="T11" fmla="*/ 43 h 72"/>
                <a:gd name="T12" fmla="*/ 108 w 116"/>
                <a:gd name="T13" fmla="*/ 62 h 72"/>
                <a:gd name="T14" fmla="*/ 108 w 116"/>
                <a:gd name="T15" fmla="*/ 70 h 72"/>
                <a:gd name="T16" fmla="*/ 113 w 116"/>
                <a:gd name="T17" fmla="*/ 72 h 72"/>
                <a:gd name="T18" fmla="*/ 116 w 116"/>
                <a:gd name="T19" fmla="*/ 47 h 72"/>
                <a:gd name="T20" fmla="*/ 100 w 116"/>
                <a:gd name="T21" fmla="*/ 18 h 72"/>
                <a:gd name="T22" fmla="*/ 24 w 116"/>
                <a:gd name="T23" fmla="*/ 11 h 72"/>
                <a:gd name="T24" fmla="*/ 0 w 116"/>
                <a:gd name="T25" fmla="*/ 42 h 72"/>
                <a:gd name="T26" fmla="*/ 0 w 116"/>
                <a:gd name="T27" fmla="*/ 59 h 72"/>
                <a:gd name="T28" fmla="*/ 7 w 116"/>
                <a:gd name="T29" fmla="*/ 5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72">
                  <a:moveTo>
                    <a:pt x="7" y="59"/>
                  </a:moveTo>
                  <a:cubicBezTo>
                    <a:pt x="7" y="52"/>
                    <a:pt x="8" y="45"/>
                    <a:pt x="13" y="44"/>
                  </a:cubicBezTo>
                  <a:cubicBezTo>
                    <a:pt x="18" y="43"/>
                    <a:pt x="16" y="28"/>
                    <a:pt x="24" y="22"/>
                  </a:cubicBezTo>
                  <a:cubicBezTo>
                    <a:pt x="33" y="16"/>
                    <a:pt x="51" y="16"/>
                    <a:pt x="63" y="24"/>
                  </a:cubicBezTo>
                  <a:cubicBezTo>
                    <a:pt x="74" y="32"/>
                    <a:pt x="88" y="25"/>
                    <a:pt x="94" y="27"/>
                  </a:cubicBezTo>
                  <a:cubicBezTo>
                    <a:pt x="99" y="28"/>
                    <a:pt x="106" y="36"/>
                    <a:pt x="104" y="43"/>
                  </a:cubicBezTo>
                  <a:cubicBezTo>
                    <a:pt x="101" y="50"/>
                    <a:pt x="107" y="55"/>
                    <a:pt x="108" y="62"/>
                  </a:cubicBezTo>
                  <a:cubicBezTo>
                    <a:pt x="108" y="64"/>
                    <a:pt x="108" y="67"/>
                    <a:pt x="108" y="70"/>
                  </a:cubicBezTo>
                  <a:cubicBezTo>
                    <a:pt x="110" y="71"/>
                    <a:pt x="111" y="72"/>
                    <a:pt x="113" y="72"/>
                  </a:cubicBezTo>
                  <a:cubicBezTo>
                    <a:pt x="115" y="63"/>
                    <a:pt x="115" y="54"/>
                    <a:pt x="116" y="47"/>
                  </a:cubicBezTo>
                  <a:cubicBezTo>
                    <a:pt x="116" y="35"/>
                    <a:pt x="110" y="24"/>
                    <a:pt x="100" y="18"/>
                  </a:cubicBezTo>
                  <a:cubicBezTo>
                    <a:pt x="73" y="0"/>
                    <a:pt x="43" y="4"/>
                    <a:pt x="24" y="11"/>
                  </a:cubicBezTo>
                  <a:cubicBezTo>
                    <a:pt x="10" y="15"/>
                    <a:pt x="0" y="28"/>
                    <a:pt x="0" y="42"/>
                  </a:cubicBezTo>
                  <a:cubicBezTo>
                    <a:pt x="0" y="47"/>
                    <a:pt x="0" y="53"/>
                    <a:pt x="0" y="59"/>
                  </a:cubicBezTo>
                  <a:cubicBezTo>
                    <a:pt x="3" y="59"/>
                    <a:pt x="5" y="59"/>
                    <a:pt x="7" y="5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0" name="i$ḷïḋé"/>
            <p:cNvSpPr/>
            <p:nvPr/>
          </p:nvSpPr>
          <p:spPr bwMode="auto">
            <a:xfrm>
              <a:off x="5772151" y="2801938"/>
              <a:ext cx="147638" cy="871538"/>
            </a:xfrm>
            <a:custGeom>
              <a:avLst/>
              <a:gdLst>
                <a:gd name="T0" fmla="*/ 0 w 48"/>
                <a:gd name="T1" fmla="*/ 262 h 284"/>
                <a:gd name="T2" fmla="*/ 0 w 48"/>
                <a:gd name="T3" fmla="*/ 21 h 284"/>
                <a:gd name="T4" fmla="*/ 21 w 48"/>
                <a:gd name="T5" fmla="*/ 0 h 284"/>
                <a:gd name="T6" fmla="*/ 26 w 48"/>
                <a:gd name="T7" fmla="*/ 0 h 284"/>
                <a:gd name="T8" fmla="*/ 48 w 48"/>
                <a:gd name="T9" fmla="*/ 21 h 284"/>
                <a:gd name="T10" fmla="*/ 48 w 48"/>
                <a:gd name="T11" fmla="*/ 262 h 284"/>
                <a:gd name="T12" fmla="*/ 26 w 48"/>
                <a:gd name="T13" fmla="*/ 284 h 284"/>
                <a:gd name="T14" fmla="*/ 21 w 48"/>
                <a:gd name="T15" fmla="*/ 284 h 284"/>
                <a:gd name="T16" fmla="*/ 0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0" y="262"/>
                  </a:moveTo>
                  <a:cubicBezTo>
                    <a:pt x="0" y="21"/>
                    <a:pt x="0" y="21"/>
                    <a:pt x="0" y="21"/>
                  </a:cubicBezTo>
                  <a:cubicBezTo>
                    <a:pt x="0" y="9"/>
                    <a:pt x="9" y="0"/>
                    <a:pt x="21" y="0"/>
                  </a:cubicBezTo>
                  <a:cubicBezTo>
                    <a:pt x="26" y="0"/>
                    <a:pt x="26" y="0"/>
                    <a:pt x="26" y="0"/>
                  </a:cubicBezTo>
                  <a:cubicBezTo>
                    <a:pt x="38" y="0"/>
                    <a:pt x="48" y="9"/>
                    <a:pt x="48" y="21"/>
                  </a:cubicBezTo>
                  <a:cubicBezTo>
                    <a:pt x="48" y="262"/>
                    <a:pt x="48" y="262"/>
                    <a:pt x="48" y="262"/>
                  </a:cubicBezTo>
                  <a:cubicBezTo>
                    <a:pt x="48" y="274"/>
                    <a:pt x="38" y="284"/>
                    <a:pt x="26" y="284"/>
                  </a:cubicBezTo>
                  <a:cubicBezTo>
                    <a:pt x="21" y="284"/>
                    <a:pt x="21" y="284"/>
                    <a:pt x="21" y="284"/>
                  </a:cubicBezTo>
                  <a:cubicBezTo>
                    <a:pt x="9" y="284"/>
                    <a:pt x="0" y="274"/>
                    <a:pt x="0"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1" name="iṧḻidê"/>
            <p:cNvSpPr/>
            <p:nvPr/>
          </p:nvSpPr>
          <p:spPr bwMode="auto">
            <a:xfrm>
              <a:off x="5207001" y="2874963"/>
              <a:ext cx="565150" cy="720725"/>
            </a:xfrm>
            <a:custGeom>
              <a:avLst/>
              <a:gdLst>
                <a:gd name="T0" fmla="*/ 0 w 184"/>
                <a:gd name="T1" fmla="*/ 182 h 235"/>
                <a:gd name="T2" fmla="*/ 0 w 184"/>
                <a:gd name="T3" fmla="*/ 53 h 235"/>
                <a:gd name="T4" fmla="*/ 53 w 184"/>
                <a:gd name="T5" fmla="*/ 0 h 235"/>
                <a:gd name="T6" fmla="*/ 184 w 184"/>
                <a:gd name="T7" fmla="*/ 0 h 235"/>
                <a:gd name="T8" fmla="*/ 184 w 184"/>
                <a:gd name="T9" fmla="*/ 235 h 235"/>
                <a:gd name="T10" fmla="*/ 53 w 184"/>
                <a:gd name="T11" fmla="*/ 235 h 235"/>
                <a:gd name="T12" fmla="*/ 0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0" y="182"/>
                  </a:moveTo>
                  <a:cubicBezTo>
                    <a:pt x="0" y="53"/>
                    <a:pt x="0" y="53"/>
                    <a:pt x="0" y="53"/>
                  </a:cubicBezTo>
                  <a:cubicBezTo>
                    <a:pt x="0" y="24"/>
                    <a:pt x="24" y="0"/>
                    <a:pt x="53" y="0"/>
                  </a:cubicBezTo>
                  <a:cubicBezTo>
                    <a:pt x="184" y="0"/>
                    <a:pt x="184" y="0"/>
                    <a:pt x="184" y="0"/>
                  </a:cubicBezTo>
                  <a:cubicBezTo>
                    <a:pt x="184" y="235"/>
                    <a:pt x="184" y="235"/>
                    <a:pt x="184" y="235"/>
                  </a:cubicBezTo>
                  <a:cubicBezTo>
                    <a:pt x="53" y="235"/>
                    <a:pt x="53" y="235"/>
                    <a:pt x="53" y="235"/>
                  </a:cubicBezTo>
                  <a:cubicBezTo>
                    <a:pt x="24" y="235"/>
                    <a:pt x="0" y="211"/>
                    <a:pt x="0"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2" name="íšḷïḓe"/>
            <p:cNvSpPr/>
            <p:nvPr/>
          </p:nvSpPr>
          <p:spPr bwMode="auto">
            <a:xfrm>
              <a:off x="5919789" y="2995613"/>
              <a:ext cx="292100" cy="88900"/>
            </a:xfrm>
            <a:custGeom>
              <a:avLst/>
              <a:gdLst>
                <a:gd name="T0" fmla="*/ 0 w 95"/>
                <a:gd name="T1" fmla="*/ 29 h 29"/>
                <a:gd name="T2" fmla="*/ 0 w 95"/>
                <a:gd name="T3" fmla="*/ 0 h 29"/>
                <a:gd name="T4" fmla="*/ 82 w 95"/>
                <a:gd name="T5" fmla="*/ 0 h 29"/>
                <a:gd name="T6" fmla="*/ 95 w 95"/>
                <a:gd name="T7" fmla="*/ 13 h 29"/>
                <a:gd name="T8" fmla="*/ 95 w 95"/>
                <a:gd name="T9" fmla="*/ 16 h 29"/>
                <a:gd name="T10" fmla="*/ 82 w 95"/>
                <a:gd name="T11" fmla="*/ 29 h 29"/>
                <a:gd name="T12" fmla="*/ 0 w 9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95" h="29">
                  <a:moveTo>
                    <a:pt x="0" y="29"/>
                  </a:moveTo>
                  <a:cubicBezTo>
                    <a:pt x="0" y="0"/>
                    <a:pt x="0" y="0"/>
                    <a:pt x="0" y="0"/>
                  </a:cubicBezTo>
                  <a:cubicBezTo>
                    <a:pt x="82" y="0"/>
                    <a:pt x="82" y="0"/>
                    <a:pt x="82" y="0"/>
                  </a:cubicBezTo>
                  <a:cubicBezTo>
                    <a:pt x="89" y="0"/>
                    <a:pt x="95" y="6"/>
                    <a:pt x="95" y="13"/>
                  </a:cubicBezTo>
                  <a:cubicBezTo>
                    <a:pt x="95" y="16"/>
                    <a:pt x="95" y="16"/>
                    <a:pt x="95" y="16"/>
                  </a:cubicBezTo>
                  <a:cubicBezTo>
                    <a:pt x="95" y="23"/>
                    <a:pt x="89" y="29"/>
                    <a:pt x="82" y="29"/>
                  </a:cubicBezTo>
                  <a:lnTo>
                    <a:pt x="0" y="29"/>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ïṩlíde"/>
            <p:cNvSpPr/>
            <p:nvPr/>
          </p:nvSpPr>
          <p:spPr bwMode="auto">
            <a:xfrm>
              <a:off x="5919789" y="3390900"/>
              <a:ext cx="292100" cy="85725"/>
            </a:xfrm>
            <a:custGeom>
              <a:avLst/>
              <a:gdLst>
                <a:gd name="T0" fmla="*/ 0 w 95"/>
                <a:gd name="T1" fmla="*/ 28 h 28"/>
                <a:gd name="T2" fmla="*/ 0 w 95"/>
                <a:gd name="T3" fmla="*/ 0 h 28"/>
                <a:gd name="T4" fmla="*/ 82 w 95"/>
                <a:gd name="T5" fmla="*/ 0 h 28"/>
                <a:gd name="T6" fmla="*/ 95 w 95"/>
                <a:gd name="T7" fmla="*/ 12 h 28"/>
                <a:gd name="T8" fmla="*/ 95 w 95"/>
                <a:gd name="T9" fmla="*/ 15 h 28"/>
                <a:gd name="T10" fmla="*/ 82 w 95"/>
                <a:gd name="T11" fmla="*/ 28 h 28"/>
                <a:gd name="T12" fmla="*/ 0 w 9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5" h="28">
                  <a:moveTo>
                    <a:pt x="0" y="28"/>
                  </a:moveTo>
                  <a:cubicBezTo>
                    <a:pt x="0" y="0"/>
                    <a:pt x="0" y="0"/>
                    <a:pt x="0" y="0"/>
                  </a:cubicBezTo>
                  <a:cubicBezTo>
                    <a:pt x="82" y="0"/>
                    <a:pt x="82" y="0"/>
                    <a:pt x="82" y="0"/>
                  </a:cubicBezTo>
                  <a:cubicBezTo>
                    <a:pt x="89" y="0"/>
                    <a:pt x="95" y="5"/>
                    <a:pt x="95" y="12"/>
                  </a:cubicBezTo>
                  <a:cubicBezTo>
                    <a:pt x="95" y="15"/>
                    <a:pt x="95" y="15"/>
                    <a:pt x="95" y="15"/>
                  </a:cubicBezTo>
                  <a:cubicBezTo>
                    <a:pt x="95" y="22"/>
                    <a:pt x="89" y="28"/>
                    <a:pt x="82" y="28"/>
                  </a:cubicBezTo>
                  <a:lnTo>
                    <a:pt x="0" y="28"/>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ṧḻíḋe"/>
            <p:cNvSpPr/>
            <p:nvPr/>
          </p:nvSpPr>
          <p:spPr bwMode="auto">
            <a:xfrm>
              <a:off x="5173664" y="3446463"/>
              <a:ext cx="282575" cy="231775"/>
            </a:xfrm>
            <a:custGeom>
              <a:avLst/>
              <a:gdLst>
                <a:gd name="T0" fmla="*/ 17 w 92"/>
                <a:gd name="T1" fmla="*/ 13 h 76"/>
                <a:gd name="T2" fmla="*/ 24 w 92"/>
                <a:gd name="T3" fmla="*/ 16 h 76"/>
                <a:gd name="T4" fmla="*/ 41 w 92"/>
                <a:gd name="T5" fmla="*/ 13 h 76"/>
                <a:gd name="T6" fmla="*/ 49 w 92"/>
                <a:gd name="T7" fmla="*/ 6 h 76"/>
                <a:gd name="T8" fmla="*/ 69 w 92"/>
                <a:gd name="T9" fmla="*/ 1 h 76"/>
                <a:gd name="T10" fmla="*/ 65 w 92"/>
                <a:gd name="T11" fmla="*/ 10 h 76"/>
                <a:gd name="T12" fmla="*/ 54 w 92"/>
                <a:gd name="T13" fmla="*/ 16 h 76"/>
                <a:gd name="T14" fmla="*/ 71 w 92"/>
                <a:gd name="T15" fmla="*/ 39 h 76"/>
                <a:gd name="T16" fmla="*/ 91 w 92"/>
                <a:gd name="T17" fmla="*/ 52 h 76"/>
                <a:gd name="T18" fmla="*/ 79 w 92"/>
                <a:gd name="T19" fmla="*/ 55 h 76"/>
                <a:gd name="T20" fmla="*/ 70 w 92"/>
                <a:gd name="T21" fmla="*/ 63 h 76"/>
                <a:gd name="T22" fmla="*/ 63 w 92"/>
                <a:gd name="T23" fmla="*/ 69 h 76"/>
                <a:gd name="T24" fmla="*/ 54 w 92"/>
                <a:gd name="T25" fmla="*/ 75 h 76"/>
                <a:gd name="T26" fmla="*/ 0 w 92"/>
                <a:gd name="T27" fmla="*/ 35 h 76"/>
                <a:gd name="T28" fmla="*/ 17 w 92"/>
                <a:gd name="T29" fmla="*/ 1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76">
                  <a:moveTo>
                    <a:pt x="17" y="13"/>
                  </a:moveTo>
                  <a:cubicBezTo>
                    <a:pt x="24" y="16"/>
                    <a:pt x="24" y="16"/>
                    <a:pt x="24" y="16"/>
                  </a:cubicBezTo>
                  <a:cubicBezTo>
                    <a:pt x="30" y="19"/>
                    <a:pt x="36" y="17"/>
                    <a:pt x="41" y="13"/>
                  </a:cubicBezTo>
                  <a:cubicBezTo>
                    <a:pt x="44" y="11"/>
                    <a:pt x="47" y="7"/>
                    <a:pt x="49" y="6"/>
                  </a:cubicBezTo>
                  <a:cubicBezTo>
                    <a:pt x="54" y="3"/>
                    <a:pt x="65" y="0"/>
                    <a:pt x="69" y="1"/>
                  </a:cubicBezTo>
                  <a:cubicBezTo>
                    <a:pt x="72" y="2"/>
                    <a:pt x="69" y="8"/>
                    <a:pt x="65" y="10"/>
                  </a:cubicBezTo>
                  <a:cubicBezTo>
                    <a:pt x="62" y="11"/>
                    <a:pt x="57" y="13"/>
                    <a:pt x="54" y="16"/>
                  </a:cubicBezTo>
                  <a:cubicBezTo>
                    <a:pt x="50" y="19"/>
                    <a:pt x="65" y="34"/>
                    <a:pt x="71" y="39"/>
                  </a:cubicBezTo>
                  <a:cubicBezTo>
                    <a:pt x="78" y="44"/>
                    <a:pt x="92" y="45"/>
                    <a:pt x="91" y="52"/>
                  </a:cubicBezTo>
                  <a:cubicBezTo>
                    <a:pt x="89" y="58"/>
                    <a:pt x="79" y="55"/>
                    <a:pt x="79" y="55"/>
                  </a:cubicBezTo>
                  <a:cubicBezTo>
                    <a:pt x="79" y="55"/>
                    <a:pt x="80" y="62"/>
                    <a:pt x="70" y="63"/>
                  </a:cubicBezTo>
                  <a:cubicBezTo>
                    <a:pt x="70" y="63"/>
                    <a:pt x="69" y="69"/>
                    <a:pt x="63" y="69"/>
                  </a:cubicBezTo>
                  <a:cubicBezTo>
                    <a:pt x="63" y="69"/>
                    <a:pt x="61" y="76"/>
                    <a:pt x="54" y="75"/>
                  </a:cubicBezTo>
                  <a:cubicBezTo>
                    <a:pt x="47" y="75"/>
                    <a:pt x="27" y="72"/>
                    <a:pt x="0" y="35"/>
                  </a:cubicBezTo>
                  <a:lnTo>
                    <a:pt x="17"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iSḷîďê"/>
            <p:cNvSpPr/>
            <p:nvPr/>
          </p:nvSpPr>
          <p:spPr bwMode="auto">
            <a:xfrm>
              <a:off x="4678364" y="2506663"/>
              <a:ext cx="557213" cy="1052513"/>
            </a:xfrm>
            <a:custGeom>
              <a:avLst/>
              <a:gdLst>
                <a:gd name="T0" fmla="*/ 181 w 181"/>
                <a:gd name="T1" fmla="*/ 316 h 343"/>
                <a:gd name="T2" fmla="*/ 52 w 181"/>
                <a:gd name="T3" fmla="*/ 201 h 343"/>
                <a:gd name="T4" fmla="*/ 61 w 181"/>
                <a:gd name="T5" fmla="*/ 113 h 343"/>
                <a:gd name="T6" fmla="*/ 62 w 181"/>
                <a:gd name="T7" fmla="*/ 36 h 343"/>
                <a:gd name="T8" fmla="*/ 55 w 181"/>
                <a:gd name="T9" fmla="*/ 0 h 343"/>
                <a:gd name="T10" fmla="*/ 12 w 181"/>
                <a:gd name="T11" fmla="*/ 101 h 343"/>
                <a:gd name="T12" fmla="*/ 0 w 181"/>
                <a:gd name="T13" fmla="*/ 212 h 343"/>
                <a:gd name="T14" fmla="*/ 10 w 181"/>
                <a:gd name="T15" fmla="*/ 240 h 343"/>
                <a:gd name="T16" fmla="*/ 158 w 181"/>
                <a:gd name="T17" fmla="*/ 343 h 343"/>
                <a:gd name="T18" fmla="*/ 181 w 181"/>
                <a:gd name="T19" fmla="*/ 31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43">
                  <a:moveTo>
                    <a:pt x="181" y="316"/>
                  </a:moveTo>
                  <a:cubicBezTo>
                    <a:pt x="181" y="316"/>
                    <a:pt x="83" y="241"/>
                    <a:pt x="52" y="201"/>
                  </a:cubicBezTo>
                  <a:cubicBezTo>
                    <a:pt x="52" y="201"/>
                    <a:pt x="56" y="152"/>
                    <a:pt x="61" y="113"/>
                  </a:cubicBezTo>
                  <a:cubicBezTo>
                    <a:pt x="64" y="87"/>
                    <a:pt x="64" y="62"/>
                    <a:pt x="62" y="36"/>
                  </a:cubicBezTo>
                  <a:cubicBezTo>
                    <a:pt x="60" y="22"/>
                    <a:pt x="58" y="8"/>
                    <a:pt x="55" y="0"/>
                  </a:cubicBezTo>
                  <a:cubicBezTo>
                    <a:pt x="55" y="0"/>
                    <a:pt x="27" y="9"/>
                    <a:pt x="12" y="101"/>
                  </a:cubicBezTo>
                  <a:cubicBezTo>
                    <a:pt x="4" y="151"/>
                    <a:pt x="1" y="191"/>
                    <a:pt x="0" y="212"/>
                  </a:cubicBezTo>
                  <a:cubicBezTo>
                    <a:pt x="0" y="222"/>
                    <a:pt x="3" y="232"/>
                    <a:pt x="10" y="240"/>
                  </a:cubicBezTo>
                  <a:cubicBezTo>
                    <a:pt x="31" y="265"/>
                    <a:pt x="83" y="319"/>
                    <a:pt x="158" y="343"/>
                  </a:cubicBezTo>
                  <a:cubicBezTo>
                    <a:pt x="158" y="343"/>
                    <a:pt x="177" y="328"/>
                    <a:pt x="181" y="31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îşļiḓê"/>
            <p:cNvSpPr/>
            <p:nvPr/>
          </p:nvSpPr>
          <p:spPr bwMode="auto">
            <a:xfrm>
              <a:off x="5541964" y="3513138"/>
              <a:ext cx="193675" cy="147638"/>
            </a:xfrm>
            <a:custGeom>
              <a:avLst/>
              <a:gdLst>
                <a:gd name="T0" fmla="*/ 63 w 63"/>
                <a:gd name="T1" fmla="*/ 36 h 48"/>
                <a:gd name="T2" fmla="*/ 53 w 63"/>
                <a:gd name="T3" fmla="*/ 13 h 48"/>
                <a:gd name="T4" fmla="*/ 47 w 63"/>
                <a:gd name="T5" fmla="*/ 32 h 48"/>
                <a:gd name="T6" fmla="*/ 38 w 63"/>
                <a:gd name="T7" fmla="*/ 1 h 48"/>
                <a:gd name="T8" fmla="*/ 31 w 63"/>
                <a:gd name="T9" fmla="*/ 29 h 48"/>
                <a:gd name="T10" fmla="*/ 22 w 63"/>
                <a:gd name="T11" fmla="*/ 7 h 48"/>
                <a:gd name="T12" fmla="*/ 15 w 63"/>
                <a:gd name="T13" fmla="*/ 27 h 48"/>
                <a:gd name="T14" fmla="*/ 7 w 63"/>
                <a:gd name="T15" fmla="*/ 10 h 48"/>
                <a:gd name="T16" fmla="*/ 2 w 63"/>
                <a:gd name="T17" fmla="*/ 36 h 48"/>
                <a:gd name="T18" fmla="*/ 15 w 63"/>
                <a:gd name="T19" fmla="*/ 40 h 48"/>
                <a:gd name="T20" fmla="*/ 30 w 63"/>
                <a:gd name="T21" fmla="*/ 40 h 48"/>
                <a:gd name="T22" fmla="*/ 45 w 63"/>
                <a:gd name="T23" fmla="*/ 43 h 48"/>
                <a:gd name="T24" fmla="*/ 63 w 63"/>
                <a:gd name="T2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8">
                  <a:moveTo>
                    <a:pt x="63" y="36"/>
                  </a:moveTo>
                  <a:cubicBezTo>
                    <a:pt x="63" y="36"/>
                    <a:pt x="60" y="18"/>
                    <a:pt x="53" y="13"/>
                  </a:cubicBezTo>
                  <a:cubicBezTo>
                    <a:pt x="46" y="7"/>
                    <a:pt x="47" y="32"/>
                    <a:pt x="47" y="32"/>
                  </a:cubicBezTo>
                  <a:cubicBezTo>
                    <a:pt x="47" y="32"/>
                    <a:pt x="46" y="2"/>
                    <a:pt x="38" y="1"/>
                  </a:cubicBezTo>
                  <a:cubicBezTo>
                    <a:pt x="31" y="0"/>
                    <a:pt x="31" y="29"/>
                    <a:pt x="31" y="29"/>
                  </a:cubicBezTo>
                  <a:cubicBezTo>
                    <a:pt x="31" y="29"/>
                    <a:pt x="27" y="9"/>
                    <a:pt x="22" y="7"/>
                  </a:cubicBezTo>
                  <a:cubicBezTo>
                    <a:pt x="16" y="6"/>
                    <a:pt x="15" y="27"/>
                    <a:pt x="15" y="27"/>
                  </a:cubicBezTo>
                  <a:cubicBezTo>
                    <a:pt x="15" y="27"/>
                    <a:pt x="11" y="11"/>
                    <a:pt x="7" y="10"/>
                  </a:cubicBezTo>
                  <a:cubicBezTo>
                    <a:pt x="3" y="8"/>
                    <a:pt x="0" y="26"/>
                    <a:pt x="2" y="36"/>
                  </a:cubicBezTo>
                  <a:cubicBezTo>
                    <a:pt x="3" y="45"/>
                    <a:pt x="15" y="40"/>
                    <a:pt x="15" y="40"/>
                  </a:cubicBezTo>
                  <a:cubicBezTo>
                    <a:pt x="15" y="40"/>
                    <a:pt x="26" y="44"/>
                    <a:pt x="30" y="40"/>
                  </a:cubicBezTo>
                  <a:cubicBezTo>
                    <a:pt x="30" y="40"/>
                    <a:pt x="40" y="45"/>
                    <a:pt x="45" y="43"/>
                  </a:cubicBezTo>
                  <a:cubicBezTo>
                    <a:pt x="45" y="43"/>
                    <a:pt x="61" y="48"/>
                    <a:pt x="63" y="36"/>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îṩlîḋè"/>
            <p:cNvSpPr/>
            <p:nvPr/>
          </p:nvSpPr>
          <p:spPr bwMode="auto">
            <a:xfrm>
              <a:off x="6764339" y="5329238"/>
              <a:ext cx="95250" cy="131763"/>
            </a:xfrm>
            <a:custGeom>
              <a:avLst/>
              <a:gdLst>
                <a:gd name="T0" fmla="*/ 0 w 60"/>
                <a:gd name="T1" fmla="*/ 6 h 83"/>
                <a:gd name="T2" fmla="*/ 0 w 60"/>
                <a:gd name="T3" fmla="*/ 83 h 83"/>
                <a:gd name="T4" fmla="*/ 56 w 60"/>
                <a:gd name="T5" fmla="*/ 81 h 83"/>
                <a:gd name="T6" fmla="*/ 60 w 60"/>
                <a:gd name="T7" fmla="*/ 0 h 83"/>
                <a:gd name="T8" fmla="*/ 0 w 60"/>
                <a:gd name="T9" fmla="*/ 6 h 83"/>
              </a:gdLst>
              <a:ahLst/>
              <a:cxnLst>
                <a:cxn ang="0">
                  <a:pos x="T0" y="T1"/>
                </a:cxn>
                <a:cxn ang="0">
                  <a:pos x="T2" y="T3"/>
                </a:cxn>
                <a:cxn ang="0">
                  <a:pos x="T4" y="T5"/>
                </a:cxn>
                <a:cxn ang="0">
                  <a:pos x="T6" y="T7"/>
                </a:cxn>
                <a:cxn ang="0">
                  <a:pos x="T8" y="T9"/>
                </a:cxn>
              </a:cxnLst>
              <a:rect l="0" t="0" r="r" b="b"/>
              <a:pathLst>
                <a:path w="60" h="83">
                  <a:moveTo>
                    <a:pt x="0" y="6"/>
                  </a:moveTo>
                  <a:lnTo>
                    <a:pt x="0" y="83"/>
                  </a:lnTo>
                  <a:lnTo>
                    <a:pt x="56" y="81"/>
                  </a:lnTo>
                  <a:lnTo>
                    <a:pt x="60" y="0"/>
                  </a:lnTo>
                  <a:lnTo>
                    <a:pt x="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šlîḑé"/>
            <p:cNvSpPr/>
            <p:nvPr/>
          </p:nvSpPr>
          <p:spPr bwMode="auto">
            <a:xfrm>
              <a:off x="6518276" y="5421313"/>
              <a:ext cx="374650" cy="180975"/>
            </a:xfrm>
            <a:custGeom>
              <a:avLst/>
              <a:gdLst>
                <a:gd name="T0" fmla="*/ 88 w 122"/>
                <a:gd name="T1" fmla="*/ 9 h 59"/>
                <a:gd name="T2" fmla="*/ 76 w 122"/>
                <a:gd name="T3" fmla="*/ 0 h 59"/>
                <a:gd name="T4" fmla="*/ 14 w 122"/>
                <a:gd name="T5" fmla="*/ 35 h 59"/>
                <a:gd name="T6" fmla="*/ 5 w 122"/>
                <a:gd name="T7" fmla="*/ 53 h 59"/>
                <a:gd name="T8" fmla="*/ 118 w 122"/>
                <a:gd name="T9" fmla="*/ 54 h 59"/>
                <a:gd name="T10" fmla="*/ 119 w 122"/>
                <a:gd name="T11" fmla="*/ 11 h 59"/>
                <a:gd name="T12" fmla="*/ 88 w 122"/>
                <a:gd name="T13" fmla="*/ 9 h 59"/>
              </a:gdLst>
              <a:ahLst/>
              <a:cxnLst>
                <a:cxn ang="0">
                  <a:pos x="T0" y="T1"/>
                </a:cxn>
                <a:cxn ang="0">
                  <a:pos x="T2" y="T3"/>
                </a:cxn>
                <a:cxn ang="0">
                  <a:pos x="T4" y="T5"/>
                </a:cxn>
                <a:cxn ang="0">
                  <a:pos x="T6" y="T7"/>
                </a:cxn>
                <a:cxn ang="0">
                  <a:pos x="T8" y="T9"/>
                </a:cxn>
                <a:cxn ang="0">
                  <a:pos x="T10" y="T11"/>
                </a:cxn>
                <a:cxn ang="0">
                  <a:pos x="T12" y="T13"/>
                </a:cxn>
              </a:cxnLst>
              <a:rect l="0" t="0" r="r" b="b"/>
              <a:pathLst>
                <a:path w="122" h="59">
                  <a:moveTo>
                    <a:pt x="88" y="9"/>
                  </a:moveTo>
                  <a:cubicBezTo>
                    <a:pt x="88" y="9"/>
                    <a:pt x="81" y="0"/>
                    <a:pt x="76" y="0"/>
                  </a:cubicBezTo>
                  <a:cubicBezTo>
                    <a:pt x="71" y="1"/>
                    <a:pt x="28" y="33"/>
                    <a:pt x="14" y="35"/>
                  </a:cubicBezTo>
                  <a:cubicBezTo>
                    <a:pt x="0" y="38"/>
                    <a:pt x="2" y="48"/>
                    <a:pt x="5" y="53"/>
                  </a:cubicBezTo>
                  <a:cubicBezTo>
                    <a:pt x="7" y="59"/>
                    <a:pt x="118" y="54"/>
                    <a:pt x="118" y="54"/>
                  </a:cubicBezTo>
                  <a:cubicBezTo>
                    <a:pt x="118" y="54"/>
                    <a:pt x="122" y="21"/>
                    <a:pt x="119" y="11"/>
                  </a:cubicBezTo>
                  <a:cubicBezTo>
                    <a:pt x="115" y="1"/>
                    <a:pt x="99" y="12"/>
                    <a:pt x="88" y="9"/>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îš1îdè"/>
            <p:cNvSpPr/>
            <p:nvPr/>
          </p:nvSpPr>
          <p:spPr bwMode="auto">
            <a:xfrm>
              <a:off x="6643689" y="5464175"/>
              <a:ext cx="80963" cy="55563"/>
            </a:xfrm>
            <a:custGeom>
              <a:avLst/>
              <a:gdLst>
                <a:gd name="T0" fmla="*/ 23 w 26"/>
                <a:gd name="T1" fmla="*/ 18 h 18"/>
                <a:gd name="T2" fmla="*/ 25 w 26"/>
                <a:gd name="T3" fmla="*/ 18 h 18"/>
                <a:gd name="T4" fmla="*/ 26 w 26"/>
                <a:gd name="T5" fmla="*/ 15 h 18"/>
                <a:gd name="T6" fmla="*/ 16 w 26"/>
                <a:gd name="T7" fmla="*/ 4 h 18"/>
                <a:gd name="T8" fmla="*/ 2 w 26"/>
                <a:gd name="T9" fmla="*/ 4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5" y="18"/>
                    <a:pt x="25" y="18"/>
                  </a:cubicBezTo>
                  <a:cubicBezTo>
                    <a:pt x="26" y="17"/>
                    <a:pt x="26" y="16"/>
                    <a:pt x="26" y="15"/>
                  </a:cubicBezTo>
                  <a:cubicBezTo>
                    <a:pt x="26" y="15"/>
                    <a:pt x="21" y="7"/>
                    <a:pt x="16" y="4"/>
                  </a:cubicBezTo>
                  <a:cubicBezTo>
                    <a:pt x="8" y="0"/>
                    <a:pt x="2" y="4"/>
                    <a:pt x="2" y="4"/>
                  </a:cubicBezTo>
                  <a:cubicBezTo>
                    <a:pt x="1" y="5"/>
                    <a:pt x="0" y="6"/>
                    <a:pt x="1" y="7"/>
                  </a:cubicBezTo>
                  <a:cubicBezTo>
                    <a:pt x="2" y="8"/>
                    <a:pt x="3" y="8"/>
                    <a:pt x="4" y="8"/>
                  </a:cubicBezTo>
                  <a:cubicBezTo>
                    <a:pt x="4" y="7"/>
                    <a:pt x="8" y="5"/>
                    <a:pt x="14" y="8"/>
                  </a:cubicBezTo>
                  <a:cubicBezTo>
                    <a:pt x="19" y="10"/>
                    <a:pt x="22" y="17"/>
                    <a:pt x="22" y="17"/>
                  </a:cubicBezTo>
                  <a:cubicBezTo>
                    <a:pt x="23" y="17"/>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ïŝļïde"/>
            <p:cNvSpPr/>
            <p:nvPr/>
          </p:nvSpPr>
          <p:spPr bwMode="auto">
            <a:xfrm>
              <a:off x="6665914" y="5445125"/>
              <a:ext cx="76200" cy="58738"/>
            </a:xfrm>
            <a:custGeom>
              <a:avLst/>
              <a:gdLst>
                <a:gd name="T0" fmla="*/ 23 w 25"/>
                <a:gd name="T1" fmla="*/ 18 h 19"/>
                <a:gd name="T2" fmla="*/ 24 w 25"/>
                <a:gd name="T3" fmla="*/ 18 h 19"/>
                <a:gd name="T4" fmla="*/ 25 w 25"/>
                <a:gd name="T5" fmla="*/ 16 h 19"/>
                <a:gd name="T6" fmla="*/ 15 w 25"/>
                <a:gd name="T7" fmla="*/ 5 h 19"/>
                <a:gd name="T8" fmla="*/ 1 w 25"/>
                <a:gd name="T9" fmla="*/ 5 h 19"/>
                <a:gd name="T10" fmla="*/ 0 w 25"/>
                <a:gd name="T11" fmla="*/ 8 h 19"/>
                <a:gd name="T12" fmla="*/ 3 w 25"/>
                <a:gd name="T13" fmla="*/ 8 h 19"/>
                <a:gd name="T14" fmla="*/ 13 w 25"/>
                <a:gd name="T15" fmla="*/ 8 h 19"/>
                <a:gd name="T16" fmla="*/ 21 w 25"/>
                <a:gd name="T17" fmla="*/ 17 h 19"/>
                <a:gd name="T18" fmla="*/ 23 w 25"/>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3" y="18"/>
                  </a:moveTo>
                  <a:cubicBezTo>
                    <a:pt x="23" y="19"/>
                    <a:pt x="24" y="19"/>
                    <a:pt x="24" y="18"/>
                  </a:cubicBezTo>
                  <a:cubicBezTo>
                    <a:pt x="25" y="18"/>
                    <a:pt x="25" y="17"/>
                    <a:pt x="25" y="16"/>
                  </a:cubicBezTo>
                  <a:cubicBezTo>
                    <a:pt x="25" y="15"/>
                    <a:pt x="21" y="8"/>
                    <a:pt x="15" y="5"/>
                  </a:cubicBezTo>
                  <a:cubicBezTo>
                    <a:pt x="7" y="0"/>
                    <a:pt x="1" y="5"/>
                    <a:pt x="1" y="5"/>
                  </a:cubicBezTo>
                  <a:cubicBezTo>
                    <a:pt x="0" y="5"/>
                    <a:pt x="0" y="7"/>
                    <a:pt x="0" y="8"/>
                  </a:cubicBezTo>
                  <a:cubicBezTo>
                    <a:pt x="1" y="9"/>
                    <a:pt x="2" y="9"/>
                    <a:pt x="3" y="8"/>
                  </a:cubicBezTo>
                  <a:cubicBezTo>
                    <a:pt x="3" y="8"/>
                    <a:pt x="7" y="5"/>
                    <a:pt x="13" y="8"/>
                  </a:cubicBezTo>
                  <a:cubicBezTo>
                    <a:pt x="18" y="11"/>
                    <a:pt x="21" y="17"/>
                    <a:pt x="21" y="17"/>
                  </a:cubicBezTo>
                  <a:cubicBezTo>
                    <a:pt x="22" y="18"/>
                    <a:pt x="22"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iṧ1ïdê"/>
            <p:cNvSpPr/>
            <p:nvPr/>
          </p:nvSpPr>
          <p:spPr bwMode="auto">
            <a:xfrm>
              <a:off x="6619876" y="5476875"/>
              <a:ext cx="79375" cy="53975"/>
            </a:xfrm>
            <a:custGeom>
              <a:avLst/>
              <a:gdLst>
                <a:gd name="T0" fmla="*/ 23 w 26"/>
                <a:gd name="T1" fmla="*/ 18 h 18"/>
                <a:gd name="T2" fmla="*/ 25 w 26"/>
                <a:gd name="T3" fmla="*/ 18 h 18"/>
                <a:gd name="T4" fmla="*/ 26 w 26"/>
                <a:gd name="T5" fmla="*/ 15 h 18"/>
                <a:gd name="T6" fmla="*/ 16 w 26"/>
                <a:gd name="T7" fmla="*/ 4 h 18"/>
                <a:gd name="T8" fmla="*/ 1 w 26"/>
                <a:gd name="T9" fmla="*/ 5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4" y="18"/>
                    <a:pt x="25" y="18"/>
                  </a:cubicBezTo>
                  <a:cubicBezTo>
                    <a:pt x="26" y="18"/>
                    <a:pt x="26" y="16"/>
                    <a:pt x="26" y="15"/>
                  </a:cubicBezTo>
                  <a:cubicBezTo>
                    <a:pt x="26" y="15"/>
                    <a:pt x="21" y="7"/>
                    <a:pt x="16" y="4"/>
                  </a:cubicBezTo>
                  <a:cubicBezTo>
                    <a:pt x="8" y="0"/>
                    <a:pt x="2" y="5"/>
                    <a:pt x="1" y="5"/>
                  </a:cubicBezTo>
                  <a:cubicBezTo>
                    <a:pt x="1" y="5"/>
                    <a:pt x="0" y="7"/>
                    <a:pt x="1" y="7"/>
                  </a:cubicBezTo>
                  <a:cubicBezTo>
                    <a:pt x="2" y="8"/>
                    <a:pt x="3" y="9"/>
                    <a:pt x="4" y="8"/>
                  </a:cubicBezTo>
                  <a:cubicBezTo>
                    <a:pt x="4" y="8"/>
                    <a:pt x="8" y="5"/>
                    <a:pt x="14" y="8"/>
                  </a:cubicBezTo>
                  <a:cubicBezTo>
                    <a:pt x="18" y="10"/>
                    <a:pt x="22" y="17"/>
                    <a:pt x="22" y="17"/>
                  </a:cubicBezTo>
                  <a:cubicBezTo>
                    <a:pt x="22" y="18"/>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îšḷíḓé"/>
            <p:cNvSpPr/>
            <p:nvPr/>
          </p:nvSpPr>
          <p:spPr bwMode="auto">
            <a:xfrm>
              <a:off x="6683376" y="3559175"/>
              <a:ext cx="360363" cy="1800225"/>
            </a:xfrm>
            <a:custGeom>
              <a:avLst/>
              <a:gdLst>
                <a:gd name="T0" fmla="*/ 20 w 117"/>
                <a:gd name="T1" fmla="*/ 587 h 587"/>
                <a:gd name="T2" fmla="*/ 50 w 117"/>
                <a:gd name="T3" fmla="*/ 585 h 587"/>
                <a:gd name="T4" fmla="*/ 53 w 117"/>
                <a:gd name="T5" fmla="*/ 584 h 587"/>
                <a:gd name="T6" fmla="*/ 60 w 117"/>
                <a:gd name="T7" fmla="*/ 584 h 587"/>
                <a:gd name="T8" fmla="*/ 73 w 117"/>
                <a:gd name="T9" fmla="*/ 307 h 587"/>
                <a:gd name="T10" fmla="*/ 107 w 117"/>
                <a:gd name="T11" fmla="*/ 73 h 587"/>
                <a:gd name="T12" fmla="*/ 115 w 117"/>
                <a:gd name="T13" fmla="*/ 26 h 587"/>
                <a:gd name="T14" fmla="*/ 117 w 117"/>
                <a:gd name="T15" fmla="*/ 13 h 587"/>
                <a:gd name="T16" fmla="*/ 18 w 117"/>
                <a:gd name="T17" fmla="*/ 0 h 587"/>
                <a:gd name="T18" fmla="*/ 18 w 117"/>
                <a:gd name="T19" fmla="*/ 7 h 587"/>
                <a:gd name="T20" fmla="*/ 15 w 117"/>
                <a:gd name="T21" fmla="*/ 61 h 587"/>
                <a:gd name="T22" fmla="*/ 4 w 117"/>
                <a:gd name="T23" fmla="*/ 283 h 587"/>
                <a:gd name="T24" fmla="*/ 20 w 117"/>
                <a:gd name="T2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587">
                  <a:moveTo>
                    <a:pt x="20" y="587"/>
                  </a:moveTo>
                  <a:cubicBezTo>
                    <a:pt x="50" y="585"/>
                    <a:pt x="50" y="585"/>
                    <a:pt x="50" y="585"/>
                  </a:cubicBezTo>
                  <a:cubicBezTo>
                    <a:pt x="53" y="584"/>
                    <a:pt x="53" y="584"/>
                    <a:pt x="53" y="584"/>
                  </a:cubicBezTo>
                  <a:cubicBezTo>
                    <a:pt x="60" y="584"/>
                    <a:pt x="60" y="584"/>
                    <a:pt x="60" y="584"/>
                  </a:cubicBezTo>
                  <a:cubicBezTo>
                    <a:pt x="60" y="584"/>
                    <a:pt x="70" y="365"/>
                    <a:pt x="73" y="307"/>
                  </a:cubicBezTo>
                  <a:cubicBezTo>
                    <a:pt x="76" y="257"/>
                    <a:pt x="95" y="144"/>
                    <a:pt x="107" y="73"/>
                  </a:cubicBezTo>
                  <a:cubicBezTo>
                    <a:pt x="110" y="53"/>
                    <a:pt x="113" y="37"/>
                    <a:pt x="115" y="26"/>
                  </a:cubicBezTo>
                  <a:cubicBezTo>
                    <a:pt x="117" y="17"/>
                    <a:pt x="117" y="13"/>
                    <a:pt x="117" y="13"/>
                  </a:cubicBezTo>
                  <a:cubicBezTo>
                    <a:pt x="18" y="0"/>
                    <a:pt x="18" y="0"/>
                    <a:pt x="18" y="0"/>
                  </a:cubicBezTo>
                  <a:cubicBezTo>
                    <a:pt x="18" y="0"/>
                    <a:pt x="18" y="2"/>
                    <a:pt x="18" y="7"/>
                  </a:cubicBezTo>
                  <a:cubicBezTo>
                    <a:pt x="17" y="17"/>
                    <a:pt x="16" y="37"/>
                    <a:pt x="15" y="61"/>
                  </a:cubicBezTo>
                  <a:cubicBezTo>
                    <a:pt x="11" y="127"/>
                    <a:pt x="6" y="230"/>
                    <a:pt x="4" y="283"/>
                  </a:cubicBezTo>
                  <a:cubicBezTo>
                    <a:pt x="0" y="418"/>
                    <a:pt x="20" y="587"/>
                    <a:pt x="20" y="5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ïśļídè"/>
            <p:cNvSpPr/>
            <p:nvPr/>
          </p:nvSpPr>
          <p:spPr bwMode="auto">
            <a:xfrm>
              <a:off x="6729414" y="3581400"/>
              <a:ext cx="307975" cy="201613"/>
            </a:xfrm>
            <a:custGeom>
              <a:avLst/>
              <a:gdLst>
                <a:gd name="T0" fmla="*/ 0 w 100"/>
                <a:gd name="T1" fmla="*/ 54 h 66"/>
                <a:gd name="T2" fmla="*/ 92 w 100"/>
                <a:gd name="T3" fmla="*/ 66 h 66"/>
                <a:gd name="T4" fmla="*/ 100 w 100"/>
                <a:gd name="T5" fmla="*/ 19 h 66"/>
                <a:gd name="T6" fmla="*/ 3 w 100"/>
                <a:gd name="T7" fmla="*/ 0 h 66"/>
                <a:gd name="T8" fmla="*/ 0 w 100"/>
                <a:gd name="T9" fmla="*/ 54 h 66"/>
              </a:gdLst>
              <a:ahLst/>
              <a:cxnLst>
                <a:cxn ang="0">
                  <a:pos x="T0" y="T1"/>
                </a:cxn>
                <a:cxn ang="0">
                  <a:pos x="T2" y="T3"/>
                </a:cxn>
                <a:cxn ang="0">
                  <a:pos x="T4" y="T5"/>
                </a:cxn>
                <a:cxn ang="0">
                  <a:pos x="T6" y="T7"/>
                </a:cxn>
                <a:cxn ang="0">
                  <a:pos x="T8" y="T9"/>
                </a:cxn>
              </a:cxnLst>
              <a:rect l="0" t="0" r="r" b="b"/>
              <a:pathLst>
                <a:path w="100" h="66">
                  <a:moveTo>
                    <a:pt x="0" y="54"/>
                  </a:moveTo>
                  <a:cubicBezTo>
                    <a:pt x="92" y="66"/>
                    <a:pt x="92" y="66"/>
                    <a:pt x="92" y="66"/>
                  </a:cubicBezTo>
                  <a:cubicBezTo>
                    <a:pt x="95" y="46"/>
                    <a:pt x="98" y="30"/>
                    <a:pt x="100" y="19"/>
                  </a:cubicBezTo>
                  <a:cubicBezTo>
                    <a:pt x="3" y="0"/>
                    <a:pt x="3" y="0"/>
                    <a:pt x="3" y="0"/>
                  </a:cubicBezTo>
                  <a:cubicBezTo>
                    <a:pt x="2" y="10"/>
                    <a:pt x="1" y="30"/>
                    <a:pt x="0" y="54"/>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ïŝľíďê"/>
            <p:cNvSpPr/>
            <p:nvPr/>
          </p:nvSpPr>
          <p:spPr bwMode="auto">
            <a:xfrm>
              <a:off x="6827839" y="3721100"/>
              <a:ext cx="147638" cy="1631950"/>
            </a:xfrm>
            <a:custGeom>
              <a:avLst/>
              <a:gdLst>
                <a:gd name="T0" fmla="*/ 3 w 48"/>
                <a:gd name="T1" fmla="*/ 532 h 532"/>
                <a:gd name="T2" fmla="*/ 6 w 48"/>
                <a:gd name="T3" fmla="*/ 531 h 532"/>
                <a:gd name="T4" fmla="*/ 12 w 48"/>
                <a:gd name="T5" fmla="*/ 224 h 532"/>
                <a:gd name="T6" fmla="*/ 48 w 48"/>
                <a:gd name="T7" fmla="*/ 2 h 532"/>
                <a:gd name="T8" fmla="*/ 44 w 48"/>
                <a:gd name="T9" fmla="*/ 0 h 532"/>
                <a:gd name="T10" fmla="*/ 8 w 48"/>
                <a:gd name="T11" fmla="*/ 223 h 532"/>
                <a:gd name="T12" fmla="*/ 3 w 48"/>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48" h="532">
                  <a:moveTo>
                    <a:pt x="3" y="532"/>
                  </a:moveTo>
                  <a:cubicBezTo>
                    <a:pt x="6" y="531"/>
                    <a:pt x="6" y="531"/>
                    <a:pt x="6" y="531"/>
                  </a:cubicBezTo>
                  <a:cubicBezTo>
                    <a:pt x="5" y="464"/>
                    <a:pt x="4" y="295"/>
                    <a:pt x="12" y="224"/>
                  </a:cubicBezTo>
                  <a:cubicBezTo>
                    <a:pt x="22" y="134"/>
                    <a:pt x="48" y="3"/>
                    <a:pt x="48" y="2"/>
                  </a:cubicBezTo>
                  <a:cubicBezTo>
                    <a:pt x="44" y="0"/>
                    <a:pt x="44" y="0"/>
                    <a:pt x="44" y="0"/>
                  </a:cubicBezTo>
                  <a:cubicBezTo>
                    <a:pt x="44" y="2"/>
                    <a:pt x="18" y="133"/>
                    <a:pt x="8" y="223"/>
                  </a:cubicBezTo>
                  <a:cubicBezTo>
                    <a:pt x="0" y="295"/>
                    <a:pt x="2" y="464"/>
                    <a:pt x="3" y="53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îSḻíḋê"/>
            <p:cNvSpPr/>
            <p:nvPr/>
          </p:nvSpPr>
          <p:spPr bwMode="auto">
            <a:xfrm>
              <a:off x="7475539" y="5260975"/>
              <a:ext cx="120650" cy="153988"/>
            </a:xfrm>
            <a:custGeom>
              <a:avLst/>
              <a:gdLst>
                <a:gd name="T0" fmla="*/ 0 w 76"/>
                <a:gd name="T1" fmla="*/ 24 h 97"/>
                <a:gd name="T2" fmla="*/ 24 w 76"/>
                <a:gd name="T3" fmla="*/ 97 h 97"/>
                <a:gd name="T4" fmla="*/ 76 w 76"/>
                <a:gd name="T5" fmla="*/ 80 h 97"/>
                <a:gd name="T6" fmla="*/ 56 w 76"/>
                <a:gd name="T7" fmla="*/ 0 h 97"/>
                <a:gd name="T8" fmla="*/ 0 w 76"/>
                <a:gd name="T9" fmla="*/ 24 h 97"/>
              </a:gdLst>
              <a:ahLst/>
              <a:cxnLst>
                <a:cxn ang="0">
                  <a:pos x="T0" y="T1"/>
                </a:cxn>
                <a:cxn ang="0">
                  <a:pos x="T2" y="T3"/>
                </a:cxn>
                <a:cxn ang="0">
                  <a:pos x="T4" y="T5"/>
                </a:cxn>
                <a:cxn ang="0">
                  <a:pos x="T6" y="T7"/>
                </a:cxn>
                <a:cxn ang="0">
                  <a:pos x="T8" y="T9"/>
                </a:cxn>
              </a:cxnLst>
              <a:rect l="0" t="0" r="r" b="b"/>
              <a:pathLst>
                <a:path w="76" h="97">
                  <a:moveTo>
                    <a:pt x="0" y="24"/>
                  </a:moveTo>
                  <a:lnTo>
                    <a:pt x="24" y="97"/>
                  </a:lnTo>
                  <a:lnTo>
                    <a:pt x="76" y="80"/>
                  </a:lnTo>
                  <a:lnTo>
                    <a:pt x="56" y="0"/>
                  </a:lnTo>
                  <a:lnTo>
                    <a:pt x="0" y="2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íṧľiḍè"/>
            <p:cNvSpPr/>
            <p:nvPr/>
          </p:nvSpPr>
          <p:spPr bwMode="auto">
            <a:xfrm>
              <a:off x="7313614" y="5343525"/>
              <a:ext cx="358775" cy="282575"/>
            </a:xfrm>
            <a:custGeom>
              <a:avLst/>
              <a:gdLst>
                <a:gd name="T0" fmla="*/ 73 w 117"/>
                <a:gd name="T1" fmla="*/ 18 h 92"/>
                <a:gd name="T2" fmla="*/ 58 w 117"/>
                <a:gd name="T3" fmla="*/ 13 h 92"/>
                <a:gd name="T4" fmla="*/ 13 w 117"/>
                <a:gd name="T5" fmla="*/ 68 h 92"/>
                <a:gd name="T6" fmla="*/ 10 w 117"/>
                <a:gd name="T7" fmla="*/ 88 h 92"/>
                <a:gd name="T8" fmla="*/ 117 w 117"/>
                <a:gd name="T9" fmla="*/ 49 h 92"/>
                <a:gd name="T10" fmla="*/ 102 w 117"/>
                <a:gd name="T11" fmla="*/ 8 h 92"/>
                <a:gd name="T12" fmla="*/ 73 w 117"/>
                <a:gd name="T13" fmla="*/ 18 h 92"/>
              </a:gdLst>
              <a:ahLst/>
              <a:cxnLst>
                <a:cxn ang="0">
                  <a:pos x="T0" y="T1"/>
                </a:cxn>
                <a:cxn ang="0">
                  <a:pos x="T2" y="T3"/>
                </a:cxn>
                <a:cxn ang="0">
                  <a:pos x="T4" y="T5"/>
                </a:cxn>
                <a:cxn ang="0">
                  <a:pos x="T6" y="T7"/>
                </a:cxn>
                <a:cxn ang="0">
                  <a:pos x="T8" y="T9"/>
                </a:cxn>
                <a:cxn ang="0">
                  <a:pos x="T10" y="T11"/>
                </a:cxn>
                <a:cxn ang="0">
                  <a:pos x="T12" y="T13"/>
                </a:cxn>
              </a:cxnLst>
              <a:rect l="0" t="0" r="r" b="b"/>
              <a:pathLst>
                <a:path w="117" h="92">
                  <a:moveTo>
                    <a:pt x="73" y="18"/>
                  </a:moveTo>
                  <a:cubicBezTo>
                    <a:pt x="73" y="18"/>
                    <a:pt x="63" y="11"/>
                    <a:pt x="58" y="13"/>
                  </a:cubicBezTo>
                  <a:cubicBezTo>
                    <a:pt x="54" y="16"/>
                    <a:pt x="25" y="60"/>
                    <a:pt x="13" y="68"/>
                  </a:cubicBezTo>
                  <a:cubicBezTo>
                    <a:pt x="0" y="75"/>
                    <a:pt x="6" y="84"/>
                    <a:pt x="10" y="88"/>
                  </a:cubicBezTo>
                  <a:cubicBezTo>
                    <a:pt x="15" y="92"/>
                    <a:pt x="117" y="49"/>
                    <a:pt x="117" y="49"/>
                  </a:cubicBezTo>
                  <a:cubicBezTo>
                    <a:pt x="117" y="49"/>
                    <a:pt x="109" y="17"/>
                    <a:pt x="102" y="8"/>
                  </a:cubicBezTo>
                  <a:cubicBezTo>
                    <a:pt x="95" y="0"/>
                    <a:pt x="84" y="16"/>
                    <a:pt x="73" y="18"/>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íṡḷîďé"/>
            <p:cNvSpPr/>
            <p:nvPr/>
          </p:nvSpPr>
          <p:spPr bwMode="auto">
            <a:xfrm>
              <a:off x="7415214" y="5451475"/>
              <a:ext cx="85725" cy="36513"/>
            </a:xfrm>
            <a:custGeom>
              <a:avLst/>
              <a:gdLst>
                <a:gd name="T0" fmla="*/ 26 w 28"/>
                <a:gd name="T1" fmla="*/ 12 h 12"/>
                <a:gd name="T2" fmla="*/ 27 w 28"/>
                <a:gd name="T3" fmla="*/ 11 h 12"/>
                <a:gd name="T4" fmla="*/ 27 w 28"/>
                <a:gd name="T5" fmla="*/ 8 h 12"/>
                <a:gd name="T6" fmla="*/ 14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4"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îślíḓé"/>
            <p:cNvSpPr/>
            <p:nvPr/>
          </p:nvSpPr>
          <p:spPr bwMode="auto">
            <a:xfrm>
              <a:off x="7426326" y="5430838"/>
              <a:ext cx="87313" cy="36513"/>
            </a:xfrm>
            <a:custGeom>
              <a:avLst/>
              <a:gdLst>
                <a:gd name="T0" fmla="*/ 25 w 28"/>
                <a:gd name="T1" fmla="*/ 12 h 12"/>
                <a:gd name="T2" fmla="*/ 27 w 28"/>
                <a:gd name="T3" fmla="*/ 11 h 12"/>
                <a:gd name="T4" fmla="*/ 27 w 28"/>
                <a:gd name="T5" fmla="*/ 8 h 12"/>
                <a:gd name="T6" fmla="*/ 13 w 28"/>
                <a:gd name="T7" fmla="*/ 1 h 12"/>
                <a:gd name="T8" fmla="*/ 0 w 28"/>
                <a:gd name="T9" fmla="*/ 7 h 12"/>
                <a:gd name="T10" fmla="*/ 1 w 28"/>
                <a:gd name="T11" fmla="*/ 9 h 12"/>
                <a:gd name="T12" fmla="*/ 4 w 28"/>
                <a:gd name="T13" fmla="*/ 9 h 12"/>
                <a:gd name="T14" fmla="*/ 13 w 28"/>
                <a:gd name="T15" fmla="*/ 5 h 12"/>
                <a:gd name="T16" fmla="*/ 24 w 28"/>
                <a:gd name="T17" fmla="*/ 11 h 12"/>
                <a:gd name="T18" fmla="*/ 25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5" y="12"/>
                  </a:moveTo>
                  <a:cubicBezTo>
                    <a:pt x="26" y="12"/>
                    <a:pt x="27" y="11"/>
                    <a:pt x="27" y="11"/>
                  </a:cubicBezTo>
                  <a:cubicBezTo>
                    <a:pt x="28" y="10"/>
                    <a:pt x="28" y="9"/>
                    <a:pt x="27" y="8"/>
                  </a:cubicBezTo>
                  <a:cubicBezTo>
                    <a:pt x="26" y="8"/>
                    <a:pt x="20" y="2"/>
                    <a:pt x="13" y="1"/>
                  </a:cubicBezTo>
                  <a:cubicBezTo>
                    <a:pt x="5" y="0"/>
                    <a:pt x="0" y="6"/>
                    <a:pt x="0" y="7"/>
                  </a:cubicBezTo>
                  <a:cubicBezTo>
                    <a:pt x="0" y="8"/>
                    <a:pt x="0" y="9"/>
                    <a:pt x="1" y="9"/>
                  </a:cubicBezTo>
                  <a:cubicBezTo>
                    <a:pt x="2" y="10"/>
                    <a:pt x="3" y="10"/>
                    <a:pt x="4" y="9"/>
                  </a:cubicBezTo>
                  <a:cubicBezTo>
                    <a:pt x="4" y="9"/>
                    <a:pt x="7" y="5"/>
                    <a:pt x="13" y="5"/>
                  </a:cubicBezTo>
                  <a:cubicBezTo>
                    <a:pt x="18" y="6"/>
                    <a:pt x="24" y="11"/>
                    <a:pt x="24" y="11"/>
                  </a:cubicBezTo>
                  <a:cubicBezTo>
                    <a:pt x="24" y="12"/>
                    <a:pt x="25" y="12"/>
                    <a:pt x="2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îṩļidè"/>
            <p:cNvSpPr/>
            <p:nvPr/>
          </p:nvSpPr>
          <p:spPr bwMode="auto">
            <a:xfrm>
              <a:off x="7396164" y="5473700"/>
              <a:ext cx="85725" cy="36513"/>
            </a:xfrm>
            <a:custGeom>
              <a:avLst/>
              <a:gdLst>
                <a:gd name="T0" fmla="*/ 26 w 28"/>
                <a:gd name="T1" fmla="*/ 12 h 12"/>
                <a:gd name="T2" fmla="*/ 27 w 28"/>
                <a:gd name="T3" fmla="*/ 11 h 12"/>
                <a:gd name="T4" fmla="*/ 27 w 28"/>
                <a:gd name="T5" fmla="*/ 8 h 12"/>
                <a:gd name="T6" fmla="*/ 13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3"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0" name="îşḻide"/>
            <p:cNvSpPr/>
            <p:nvPr/>
          </p:nvSpPr>
          <p:spPr bwMode="auto">
            <a:xfrm>
              <a:off x="6975476" y="3546475"/>
              <a:ext cx="608013" cy="1776413"/>
            </a:xfrm>
            <a:custGeom>
              <a:avLst/>
              <a:gdLst>
                <a:gd name="T0" fmla="*/ 160 w 198"/>
                <a:gd name="T1" fmla="*/ 579 h 579"/>
                <a:gd name="T2" fmla="*/ 188 w 198"/>
                <a:gd name="T3" fmla="*/ 569 h 579"/>
                <a:gd name="T4" fmla="*/ 191 w 198"/>
                <a:gd name="T5" fmla="*/ 568 h 579"/>
                <a:gd name="T6" fmla="*/ 198 w 198"/>
                <a:gd name="T7" fmla="*/ 565 h 579"/>
                <a:gd name="T8" fmla="*/ 136 w 198"/>
                <a:gd name="T9" fmla="*/ 296 h 579"/>
                <a:gd name="T10" fmla="*/ 105 w 198"/>
                <a:gd name="T11" fmla="*/ 61 h 579"/>
                <a:gd name="T12" fmla="*/ 100 w 198"/>
                <a:gd name="T13" fmla="*/ 13 h 579"/>
                <a:gd name="T14" fmla="*/ 99 w 198"/>
                <a:gd name="T15" fmla="*/ 0 h 579"/>
                <a:gd name="T16" fmla="*/ 0 w 198"/>
                <a:gd name="T17" fmla="*/ 14 h 579"/>
                <a:gd name="T18" fmla="*/ 2 w 198"/>
                <a:gd name="T19" fmla="*/ 22 h 579"/>
                <a:gd name="T20" fmla="*/ 13 w 198"/>
                <a:gd name="T21" fmla="*/ 74 h 579"/>
                <a:gd name="T22" fmla="*/ 63 w 198"/>
                <a:gd name="T23" fmla="*/ 290 h 579"/>
                <a:gd name="T24" fmla="*/ 160 w 198"/>
                <a:gd name="T25"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579">
                  <a:moveTo>
                    <a:pt x="160" y="579"/>
                  </a:moveTo>
                  <a:cubicBezTo>
                    <a:pt x="188" y="569"/>
                    <a:pt x="188" y="569"/>
                    <a:pt x="188" y="569"/>
                  </a:cubicBezTo>
                  <a:cubicBezTo>
                    <a:pt x="191" y="568"/>
                    <a:pt x="191" y="568"/>
                    <a:pt x="191" y="568"/>
                  </a:cubicBezTo>
                  <a:cubicBezTo>
                    <a:pt x="198" y="565"/>
                    <a:pt x="198" y="565"/>
                    <a:pt x="198" y="565"/>
                  </a:cubicBezTo>
                  <a:cubicBezTo>
                    <a:pt x="198" y="565"/>
                    <a:pt x="148" y="352"/>
                    <a:pt x="136" y="296"/>
                  </a:cubicBezTo>
                  <a:cubicBezTo>
                    <a:pt x="125" y="246"/>
                    <a:pt x="112" y="132"/>
                    <a:pt x="105" y="61"/>
                  </a:cubicBezTo>
                  <a:cubicBezTo>
                    <a:pt x="103" y="41"/>
                    <a:pt x="101" y="24"/>
                    <a:pt x="100" y="13"/>
                  </a:cubicBezTo>
                  <a:cubicBezTo>
                    <a:pt x="99" y="5"/>
                    <a:pt x="99" y="0"/>
                    <a:pt x="99" y="0"/>
                  </a:cubicBezTo>
                  <a:cubicBezTo>
                    <a:pt x="0" y="14"/>
                    <a:pt x="0" y="14"/>
                    <a:pt x="0" y="14"/>
                  </a:cubicBezTo>
                  <a:cubicBezTo>
                    <a:pt x="0" y="14"/>
                    <a:pt x="1" y="17"/>
                    <a:pt x="2" y="22"/>
                  </a:cubicBezTo>
                  <a:cubicBezTo>
                    <a:pt x="4" y="31"/>
                    <a:pt x="8" y="50"/>
                    <a:pt x="13" y="74"/>
                  </a:cubicBezTo>
                  <a:cubicBezTo>
                    <a:pt x="28" y="139"/>
                    <a:pt x="50" y="239"/>
                    <a:pt x="63" y="290"/>
                  </a:cubicBezTo>
                  <a:cubicBezTo>
                    <a:pt x="95" y="421"/>
                    <a:pt x="160" y="579"/>
                    <a:pt x="160" y="57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1" name="ïśļïdê"/>
            <p:cNvSpPr/>
            <p:nvPr/>
          </p:nvSpPr>
          <p:spPr bwMode="auto">
            <a:xfrm>
              <a:off x="6981826" y="3586163"/>
              <a:ext cx="315913" cy="187325"/>
            </a:xfrm>
            <a:custGeom>
              <a:avLst/>
              <a:gdLst>
                <a:gd name="T0" fmla="*/ 11 w 103"/>
                <a:gd name="T1" fmla="*/ 61 h 61"/>
                <a:gd name="T2" fmla="*/ 103 w 103"/>
                <a:gd name="T3" fmla="*/ 48 h 61"/>
                <a:gd name="T4" fmla="*/ 98 w 103"/>
                <a:gd name="T5" fmla="*/ 0 h 61"/>
                <a:gd name="T6" fmla="*/ 0 w 103"/>
                <a:gd name="T7" fmla="*/ 9 h 61"/>
                <a:gd name="T8" fmla="*/ 11 w 103"/>
                <a:gd name="T9" fmla="*/ 61 h 61"/>
              </a:gdLst>
              <a:ahLst/>
              <a:cxnLst>
                <a:cxn ang="0">
                  <a:pos x="T0" y="T1"/>
                </a:cxn>
                <a:cxn ang="0">
                  <a:pos x="T2" y="T3"/>
                </a:cxn>
                <a:cxn ang="0">
                  <a:pos x="T4" y="T5"/>
                </a:cxn>
                <a:cxn ang="0">
                  <a:pos x="T6" y="T7"/>
                </a:cxn>
                <a:cxn ang="0">
                  <a:pos x="T8" y="T9"/>
                </a:cxn>
              </a:cxnLst>
              <a:rect l="0" t="0" r="r" b="b"/>
              <a:pathLst>
                <a:path w="103" h="61">
                  <a:moveTo>
                    <a:pt x="11" y="61"/>
                  </a:moveTo>
                  <a:cubicBezTo>
                    <a:pt x="103" y="48"/>
                    <a:pt x="103" y="48"/>
                    <a:pt x="103" y="48"/>
                  </a:cubicBezTo>
                  <a:cubicBezTo>
                    <a:pt x="101" y="28"/>
                    <a:pt x="99" y="11"/>
                    <a:pt x="98" y="0"/>
                  </a:cubicBezTo>
                  <a:cubicBezTo>
                    <a:pt x="0" y="9"/>
                    <a:pt x="0" y="9"/>
                    <a:pt x="0" y="9"/>
                  </a:cubicBezTo>
                  <a:cubicBezTo>
                    <a:pt x="2" y="18"/>
                    <a:pt x="6" y="37"/>
                    <a:pt x="11" y="61"/>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2" name="iŝḻiďé"/>
            <p:cNvSpPr/>
            <p:nvPr/>
          </p:nvSpPr>
          <p:spPr bwMode="auto">
            <a:xfrm>
              <a:off x="7235826" y="3687763"/>
              <a:ext cx="325438" cy="1604963"/>
            </a:xfrm>
            <a:custGeom>
              <a:avLst/>
              <a:gdLst>
                <a:gd name="T0" fmla="*/ 103 w 106"/>
                <a:gd name="T1" fmla="*/ 523 h 523"/>
                <a:gd name="T2" fmla="*/ 106 w 106"/>
                <a:gd name="T3" fmla="*/ 522 h 523"/>
                <a:gd name="T4" fmla="*/ 29 w 106"/>
                <a:gd name="T5" fmla="*/ 224 h 523"/>
                <a:gd name="T6" fmla="*/ 3 w 106"/>
                <a:gd name="T7" fmla="*/ 0 h 523"/>
                <a:gd name="T8" fmla="*/ 0 w 106"/>
                <a:gd name="T9" fmla="*/ 0 h 523"/>
                <a:gd name="T10" fmla="*/ 25 w 106"/>
                <a:gd name="T11" fmla="*/ 224 h 523"/>
                <a:gd name="T12" fmla="*/ 103 w 106"/>
                <a:gd name="T13" fmla="*/ 523 h 523"/>
              </a:gdLst>
              <a:ahLst/>
              <a:cxnLst>
                <a:cxn ang="0">
                  <a:pos x="T0" y="T1"/>
                </a:cxn>
                <a:cxn ang="0">
                  <a:pos x="T2" y="T3"/>
                </a:cxn>
                <a:cxn ang="0">
                  <a:pos x="T4" y="T5"/>
                </a:cxn>
                <a:cxn ang="0">
                  <a:pos x="T6" y="T7"/>
                </a:cxn>
                <a:cxn ang="0">
                  <a:pos x="T8" y="T9"/>
                </a:cxn>
                <a:cxn ang="0">
                  <a:pos x="T10" y="T11"/>
                </a:cxn>
                <a:cxn ang="0">
                  <a:pos x="T12" y="T13"/>
                </a:cxn>
              </a:cxnLst>
              <a:rect l="0" t="0" r="r" b="b"/>
              <a:pathLst>
                <a:path w="106" h="523">
                  <a:moveTo>
                    <a:pt x="103" y="523"/>
                  </a:moveTo>
                  <a:cubicBezTo>
                    <a:pt x="106" y="522"/>
                    <a:pt x="106" y="522"/>
                    <a:pt x="106" y="522"/>
                  </a:cubicBezTo>
                  <a:cubicBezTo>
                    <a:pt x="87" y="457"/>
                    <a:pt x="40" y="295"/>
                    <a:pt x="29" y="224"/>
                  </a:cubicBezTo>
                  <a:cubicBezTo>
                    <a:pt x="14" y="135"/>
                    <a:pt x="4" y="2"/>
                    <a:pt x="3" y="0"/>
                  </a:cubicBezTo>
                  <a:cubicBezTo>
                    <a:pt x="0" y="0"/>
                    <a:pt x="0" y="0"/>
                    <a:pt x="0" y="0"/>
                  </a:cubicBezTo>
                  <a:cubicBezTo>
                    <a:pt x="0" y="1"/>
                    <a:pt x="10" y="135"/>
                    <a:pt x="25" y="224"/>
                  </a:cubicBezTo>
                  <a:cubicBezTo>
                    <a:pt x="37" y="295"/>
                    <a:pt x="84" y="458"/>
                    <a:pt x="103" y="52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3" name="îśḷïḑé"/>
            <p:cNvSpPr/>
            <p:nvPr/>
          </p:nvSpPr>
          <p:spPr bwMode="auto">
            <a:xfrm>
              <a:off x="6399214" y="2430463"/>
              <a:ext cx="601663" cy="677863"/>
            </a:xfrm>
            <a:custGeom>
              <a:avLst/>
              <a:gdLst>
                <a:gd name="T0" fmla="*/ 171 w 196"/>
                <a:gd name="T1" fmla="*/ 136 h 221"/>
                <a:gd name="T2" fmla="*/ 67 w 196"/>
                <a:gd name="T3" fmla="*/ 221 h 221"/>
                <a:gd name="T4" fmla="*/ 0 w 196"/>
                <a:gd name="T5" fmla="*/ 199 h 221"/>
                <a:gd name="T6" fmla="*/ 8 w 196"/>
                <a:gd name="T7" fmla="*/ 155 h 221"/>
                <a:gd name="T8" fmla="*/ 59 w 196"/>
                <a:gd name="T9" fmla="*/ 165 h 221"/>
                <a:gd name="T10" fmla="*/ 175 w 196"/>
                <a:gd name="T11" fmla="*/ 0 h 221"/>
                <a:gd name="T12" fmla="*/ 171 w 196"/>
                <a:gd name="T13" fmla="*/ 136 h 221"/>
              </a:gdLst>
              <a:ahLst/>
              <a:cxnLst>
                <a:cxn ang="0">
                  <a:pos x="T0" y="T1"/>
                </a:cxn>
                <a:cxn ang="0">
                  <a:pos x="T2" y="T3"/>
                </a:cxn>
                <a:cxn ang="0">
                  <a:pos x="T4" y="T5"/>
                </a:cxn>
                <a:cxn ang="0">
                  <a:pos x="T6" y="T7"/>
                </a:cxn>
                <a:cxn ang="0">
                  <a:pos x="T8" y="T9"/>
                </a:cxn>
                <a:cxn ang="0">
                  <a:pos x="T10" y="T11"/>
                </a:cxn>
                <a:cxn ang="0">
                  <a:pos x="T12" y="T13"/>
                </a:cxn>
              </a:cxnLst>
              <a:rect l="0" t="0" r="r" b="b"/>
              <a:pathLst>
                <a:path w="196" h="221">
                  <a:moveTo>
                    <a:pt x="171" y="136"/>
                  </a:moveTo>
                  <a:cubicBezTo>
                    <a:pt x="144" y="180"/>
                    <a:pt x="67" y="221"/>
                    <a:pt x="67" y="221"/>
                  </a:cubicBezTo>
                  <a:cubicBezTo>
                    <a:pt x="37" y="216"/>
                    <a:pt x="18" y="208"/>
                    <a:pt x="0" y="199"/>
                  </a:cubicBezTo>
                  <a:cubicBezTo>
                    <a:pt x="5" y="186"/>
                    <a:pt x="6" y="173"/>
                    <a:pt x="8" y="155"/>
                  </a:cubicBezTo>
                  <a:cubicBezTo>
                    <a:pt x="36" y="162"/>
                    <a:pt x="59" y="165"/>
                    <a:pt x="59" y="165"/>
                  </a:cubicBezTo>
                  <a:cubicBezTo>
                    <a:pt x="115" y="136"/>
                    <a:pt x="175" y="0"/>
                    <a:pt x="175" y="0"/>
                  </a:cubicBezTo>
                  <a:cubicBezTo>
                    <a:pt x="196" y="37"/>
                    <a:pt x="171" y="136"/>
                    <a:pt x="171" y="13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4" name="ïśľiḑê"/>
            <p:cNvSpPr/>
            <p:nvPr/>
          </p:nvSpPr>
          <p:spPr bwMode="auto">
            <a:xfrm>
              <a:off x="6926264" y="1778000"/>
              <a:ext cx="492125" cy="912813"/>
            </a:xfrm>
            <a:custGeom>
              <a:avLst/>
              <a:gdLst>
                <a:gd name="T0" fmla="*/ 158 w 160"/>
                <a:gd name="T1" fmla="*/ 267 h 298"/>
                <a:gd name="T2" fmla="*/ 160 w 160"/>
                <a:gd name="T3" fmla="*/ 129 h 298"/>
                <a:gd name="T4" fmla="*/ 159 w 160"/>
                <a:gd name="T5" fmla="*/ 83 h 298"/>
                <a:gd name="T6" fmla="*/ 97 w 160"/>
                <a:gd name="T7" fmla="*/ 14 h 298"/>
                <a:gd name="T8" fmla="*/ 0 w 160"/>
                <a:gd name="T9" fmla="*/ 91 h 298"/>
                <a:gd name="T10" fmla="*/ 0 w 160"/>
                <a:gd name="T11" fmla="*/ 98 h 298"/>
                <a:gd name="T12" fmla="*/ 0 w 160"/>
                <a:gd name="T13" fmla="*/ 98 h 298"/>
                <a:gd name="T14" fmla="*/ 19 w 160"/>
                <a:gd name="T15" fmla="*/ 222 h 298"/>
                <a:gd name="T16" fmla="*/ 158 w 160"/>
                <a:gd name="T17"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98">
                  <a:moveTo>
                    <a:pt x="158" y="267"/>
                  </a:moveTo>
                  <a:cubicBezTo>
                    <a:pt x="157" y="261"/>
                    <a:pt x="160" y="141"/>
                    <a:pt x="160" y="129"/>
                  </a:cubicBezTo>
                  <a:cubicBezTo>
                    <a:pt x="160" y="110"/>
                    <a:pt x="159" y="83"/>
                    <a:pt x="159" y="83"/>
                  </a:cubicBezTo>
                  <a:cubicBezTo>
                    <a:pt x="156" y="25"/>
                    <a:pt x="97" y="14"/>
                    <a:pt x="97" y="14"/>
                  </a:cubicBezTo>
                  <a:cubicBezTo>
                    <a:pt x="27" y="0"/>
                    <a:pt x="2" y="58"/>
                    <a:pt x="0" y="91"/>
                  </a:cubicBezTo>
                  <a:cubicBezTo>
                    <a:pt x="0" y="93"/>
                    <a:pt x="0" y="96"/>
                    <a:pt x="0" y="98"/>
                  </a:cubicBezTo>
                  <a:cubicBezTo>
                    <a:pt x="0" y="98"/>
                    <a:pt x="0" y="98"/>
                    <a:pt x="0" y="98"/>
                  </a:cubicBezTo>
                  <a:cubicBezTo>
                    <a:pt x="0" y="109"/>
                    <a:pt x="17" y="199"/>
                    <a:pt x="19" y="222"/>
                  </a:cubicBezTo>
                  <a:cubicBezTo>
                    <a:pt x="55" y="298"/>
                    <a:pt x="97" y="267"/>
                    <a:pt x="158" y="26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ísḷiḑè"/>
            <p:cNvSpPr/>
            <p:nvPr/>
          </p:nvSpPr>
          <p:spPr bwMode="auto">
            <a:xfrm>
              <a:off x="6689726" y="2393950"/>
              <a:ext cx="777875" cy="1373188"/>
            </a:xfrm>
            <a:custGeom>
              <a:avLst/>
              <a:gdLst>
                <a:gd name="T0" fmla="*/ 253 w 253"/>
                <a:gd name="T1" fmla="*/ 41 h 448"/>
                <a:gd name="T2" fmla="*/ 226 w 253"/>
                <a:gd name="T3" fmla="*/ 109 h 448"/>
                <a:gd name="T4" fmla="*/ 217 w 253"/>
                <a:gd name="T5" fmla="*/ 145 h 448"/>
                <a:gd name="T6" fmla="*/ 212 w 253"/>
                <a:gd name="T7" fmla="*/ 167 h 448"/>
                <a:gd name="T8" fmla="*/ 194 w 253"/>
                <a:gd name="T9" fmla="*/ 285 h 448"/>
                <a:gd name="T10" fmla="*/ 194 w 253"/>
                <a:gd name="T11" fmla="*/ 306 h 448"/>
                <a:gd name="T12" fmla="*/ 198 w 253"/>
                <a:gd name="T13" fmla="*/ 417 h 448"/>
                <a:gd name="T14" fmla="*/ 6 w 253"/>
                <a:gd name="T15" fmla="*/ 402 h 448"/>
                <a:gd name="T16" fmla="*/ 2 w 253"/>
                <a:gd name="T17" fmla="*/ 386 h 448"/>
                <a:gd name="T18" fmla="*/ 42 w 253"/>
                <a:gd name="T19" fmla="*/ 252 h 448"/>
                <a:gd name="T20" fmla="*/ 56 w 253"/>
                <a:gd name="T21" fmla="*/ 176 h 448"/>
                <a:gd name="T22" fmla="*/ 56 w 253"/>
                <a:gd name="T23" fmla="*/ 172 h 448"/>
                <a:gd name="T24" fmla="*/ 53 w 253"/>
                <a:gd name="T25" fmla="*/ 154 h 448"/>
                <a:gd name="T26" fmla="*/ 54 w 253"/>
                <a:gd name="T27" fmla="*/ 105 h 448"/>
                <a:gd name="T28" fmla="*/ 61 w 253"/>
                <a:gd name="T29" fmla="*/ 87 h 448"/>
                <a:gd name="T30" fmla="*/ 80 w 253"/>
                <a:gd name="T31" fmla="*/ 12 h 448"/>
                <a:gd name="T32" fmla="*/ 91 w 253"/>
                <a:gd name="T33" fmla="*/ 10 h 448"/>
                <a:gd name="T34" fmla="*/ 107 w 253"/>
                <a:gd name="T35" fmla="*/ 6 h 448"/>
                <a:gd name="T36" fmla="*/ 116 w 253"/>
                <a:gd name="T37" fmla="*/ 4 h 448"/>
                <a:gd name="T38" fmla="*/ 165 w 253"/>
                <a:gd name="T39" fmla="*/ 0 h 448"/>
                <a:gd name="T40" fmla="*/ 184 w 253"/>
                <a:gd name="T41" fmla="*/ 9 h 448"/>
                <a:gd name="T42" fmla="*/ 205 w 253"/>
                <a:gd name="T43" fmla="*/ 19 h 448"/>
                <a:gd name="T44" fmla="*/ 253 w 253"/>
                <a:gd name="T45" fmla="*/ 41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448">
                  <a:moveTo>
                    <a:pt x="253" y="41"/>
                  </a:moveTo>
                  <a:cubicBezTo>
                    <a:pt x="253" y="41"/>
                    <a:pt x="232" y="72"/>
                    <a:pt x="226" y="109"/>
                  </a:cubicBezTo>
                  <a:cubicBezTo>
                    <a:pt x="223" y="122"/>
                    <a:pt x="221" y="134"/>
                    <a:pt x="217" y="145"/>
                  </a:cubicBezTo>
                  <a:cubicBezTo>
                    <a:pt x="216" y="152"/>
                    <a:pt x="214" y="159"/>
                    <a:pt x="212" y="167"/>
                  </a:cubicBezTo>
                  <a:cubicBezTo>
                    <a:pt x="203" y="201"/>
                    <a:pt x="194" y="247"/>
                    <a:pt x="194" y="285"/>
                  </a:cubicBezTo>
                  <a:cubicBezTo>
                    <a:pt x="193" y="292"/>
                    <a:pt x="193" y="299"/>
                    <a:pt x="194" y="306"/>
                  </a:cubicBezTo>
                  <a:cubicBezTo>
                    <a:pt x="197" y="356"/>
                    <a:pt x="215" y="399"/>
                    <a:pt x="198" y="417"/>
                  </a:cubicBezTo>
                  <a:cubicBezTo>
                    <a:pt x="198" y="417"/>
                    <a:pt x="62" y="448"/>
                    <a:pt x="6" y="402"/>
                  </a:cubicBezTo>
                  <a:cubicBezTo>
                    <a:pt x="2" y="398"/>
                    <a:pt x="0" y="392"/>
                    <a:pt x="2" y="386"/>
                  </a:cubicBezTo>
                  <a:cubicBezTo>
                    <a:pt x="9" y="361"/>
                    <a:pt x="32" y="289"/>
                    <a:pt x="42" y="252"/>
                  </a:cubicBezTo>
                  <a:cubicBezTo>
                    <a:pt x="51" y="220"/>
                    <a:pt x="56" y="196"/>
                    <a:pt x="56" y="176"/>
                  </a:cubicBezTo>
                  <a:cubicBezTo>
                    <a:pt x="56" y="175"/>
                    <a:pt x="56" y="173"/>
                    <a:pt x="56" y="172"/>
                  </a:cubicBezTo>
                  <a:cubicBezTo>
                    <a:pt x="56" y="165"/>
                    <a:pt x="55" y="159"/>
                    <a:pt x="53" y="154"/>
                  </a:cubicBezTo>
                  <a:cubicBezTo>
                    <a:pt x="46" y="130"/>
                    <a:pt x="45" y="122"/>
                    <a:pt x="54" y="105"/>
                  </a:cubicBezTo>
                  <a:cubicBezTo>
                    <a:pt x="56" y="101"/>
                    <a:pt x="58" y="95"/>
                    <a:pt x="61" y="87"/>
                  </a:cubicBezTo>
                  <a:cubicBezTo>
                    <a:pt x="70" y="59"/>
                    <a:pt x="80" y="12"/>
                    <a:pt x="80" y="12"/>
                  </a:cubicBezTo>
                  <a:cubicBezTo>
                    <a:pt x="91" y="10"/>
                    <a:pt x="91" y="10"/>
                    <a:pt x="91" y="10"/>
                  </a:cubicBezTo>
                  <a:cubicBezTo>
                    <a:pt x="107" y="6"/>
                    <a:pt x="107" y="6"/>
                    <a:pt x="107" y="6"/>
                  </a:cubicBezTo>
                  <a:cubicBezTo>
                    <a:pt x="116" y="4"/>
                    <a:pt x="116" y="4"/>
                    <a:pt x="116" y="4"/>
                  </a:cubicBezTo>
                  <a:cubicBezTo>
                    <a:pt x="165" y="0"/>
                    <a:pt x="165" y="0"/>
                    <a:pt x="165" y="0"/>
                  </a:cubicBezTo>
                  <a:cubicBezTo>
                    <a:pt x="165" y="0"/>
                    <a:pt x="173" y="3"/>
                    <a:pt x="184" y="9"/>
                  </a:cubicBezTo>
                  <a:cubicBezTo>
                    <a:pt x="191" y="12"/>
                    <a:pt x="198" y="15"/>
                    <a:pt x="205" y="19"/>
                  </a:cubicBezTo>
                  <a:cubicBezTo>
                    <a:pt x="217" y="24"/>
                    <a:pt x="246" y="37"/>
                    <a:pt x="253" y="41"/>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6" name="îṩlîḑé"/>
            <p:cNvSpPr/>
            <p:nvPr/>
          </p:nvSpPr>
          <p:spPr bwMode="auto">
            <a:xfrm>
              <a:off x="6862764" y="2921000"/>
              <a:ext cx="339725" cy="184150"/>
            </a:xfrm>
            <a:custGeom>
              <a:avLst/>
              <a:gdLst>
                <a:gd name="T0" fmla="*/ 0 w 111"/>
                <a:gd name="T1" fmla="*/ 0 h 60"/>
                <a:gd name="T2" fmla="*/ 0 w 111"/>
                <a:gd name="T3" fmla="*/ 4 h 60"/>
                <a:gd name="T4" fmla="*/ 109 w 111"/>
                <a:gd name="T5" fmla="*/ 60 h 60"/>
                <a:gd name="T6" fmla="*/ 111 w 111"/>
                <a:gd name="T7" fmla="*/ 58 h 60"/>
                <a:gd name="T8" fmla="*/ 109 w 111"/>
                <a:gd name="T9" fmla="*/ 56 h 60"/>
                <a:gd name="T10" fmla="*/ 0 w 111"/>
                <a:gd name="T11" fmla="*/ 0 h 60"/>
              </a:gdLst>
              <a:ahLst/>
              <a:cxnLst>
                <a:cxn ang="0">
                  <a:pos x="T0" y="T1"/>
                </a:cxn>
                <a:cxn ang="0">
                  <a:pos x="T2" y="T3"/>
                </a:cxn>
                <a:cxn ang="0">
                  <a:pos x="T4" y="T5"/>
                </a:cxn>
                <a:cxn ang="0">
                  <a:pos x="T6" y="T7"/>
                </a:cxn>
                <a:cxn ang="0">
                  <a:pos x="T8" y="T9"/>
                </a:cxn>
                <a:cxn ang="0">
                  <a:pos x="T10" y="T11"/>
                </a:cxn>
              </a:cxnLst>
              <a:rect l="0" t="0" r="r" b="b"/>
              <a:pathLst>
                <a:path w="111" h="60">
                  <a:moveTo>
                    <a:pt x="0" y="0"/>
                  </a:moveTo>
                  <a:cubicBezTo>
                    <a:pt x="0" y="1"/>
                    <a:pt x="0" y="3"/>
                    <a:pt x="0" y="4"/>
                  </a:cubicBezTo>
                  <a:cubicBezTo>
                    <a:pt x="23" y="26"/>
                    <a:pt x="62" y="56"/>
                    <a:pt x="109" y="60"/>
                  </a:cubicBezTo>
                  <a:cubicBezTo>
                    <a:pt x="110" y="60"/>
                    <a:pt x="111" y="59"/>
                    <a:pt x="111" y="58"/>
                  </a:cubicBezTo>
                  <a:cubicBezTo>
                    <a:pt x="111" y="57"/>
                    <a:pt x="110" y="56"/>
                    <a:pt x="109" y="56"/>
                  </a:cubicBezTo>
                  <a:cubicBezTo>
                    <a:pt x="61" y="53"/>
                    <a:pt x="22" y="21"/>
                    <a:pt x="0"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7" name="išlíḋê"/>
            <p:cNvSpPr/>
            <p:nvPr/>
          </p:nvSpPr>
          <p:spPr bwMode="auto">
            <a:xfrm>
              <a:off x="7015164" y="2614613"/>
              <a:ext cx="163513" cy="85725"/>
            </a:xfrm>
            <a:custGeom>
              <a:avLst/>
              <a:gdLst>
                <a:gd name="T0" fmla="*/ 3 w 53"/>
                <a:gd name="T1" fmla="*/ 26 h 28"/>
                <a:gd name="T2" fmla="*/ 52 w 53"/>
                <a:gd name="T3" fmla="*/ 3 h 28"/>
                <a:gd name="T4" fmla="*/ 52 w 53"/>
                <a:gd name="T5" fmla="*/ 0 h 28"/>
                <a:gd name="T6" fmla="*/ 49 w 53"/>
                <a:gd name="T7" fmla="*/ 0 h 28"/>
                <a:gd name="T8" fmla="*/ 2 w 53"/>
                <a:gd name="T9" fmla="*/ 22 h 28"/>
                <a:gd name="T10" fmla="*/ 0 w 53"/>
                <a:gd name="T11" fmla="*/ 24 h 28"/>
                <a:gd name="T12" fmla="*/ 1 w 53"/>
                <a:gd name="T13" fmla="*/ 26 h 28"/>
                <a:gd name="T14" fmla="*/ 3 w 5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3" y="26"/>
                  </a:moveTo>
                  <a:cubicBezTo>
                    <a:pt x="27" y="28"/>
                    <a:pt x="51" y="4"/>
                    <a:pt x="52" y="3"/>
                  </a:cubicBezTo>
                  <a:cubicBezTo>
                    <a:pt x="53" y="2"/>
                    <a:pt x="53" y="1"/>
                    <a:pt x="52" y="0"/>
                  </a:cubicBezTo>
                  <a:cubicBezTo>
                    <a:pt x="51" y="0"/>
                    <a:pt x="50" y="0"/>
                    <a:pt x="49" y="0"/>
                  </a:cubicBezTo>
                  <a:cubicBezTo>
                    <a:pt x="49" y="1"/>
                    <a:pt x="24" y="26"/>
                    <a:pt x="2" y="22"/>
                  </a:cubicBezTo>
                  <a:cubicBezTo>
                    <a:pt x="1" y="22"/>
                    <a:pt x="0" y="23"/>
                    <a:pt x="0" y="24"/>
                  </a:cubicBezTo>
                  <a:cubicBezTo>
                    <a:pt x="0" y="25"/>
                    <a:pt x="0" y="26"/>
                    <a:pt x="1" y="26"/>
                  </a:cubicBezTo>
                  <a:cubicBezTo>
                    <a:pt x="2" y="26"/>
                    <a:pt x="3" y="26"/>
                    <a:pt x="3" y="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8" name="ïṥļïḑê"/>
            <p:cNvSpPr/>
            <p:nvPr/>
          </p:nvSpPr>
          <p:spPr bwMode="auto">
            <a:xfrm>
              <a:off x="6892926" y="3059113"/>
              <a:ext cx="260350" cy="387350"/>
            </a:xfrm>
            <a:custGeom>
              <a:avLst/>
              <a:gdLst>
                <a:gd name="T0" fmla="*/ 83 w 85"/>
                <a:gd name="T1" fmla="*/ 126 h 126"/>
                <a:gd name="T2" fmla="*/ 85 w 85"/>
                <a:gd name="T3" fmla="*/ 124 h 126"/>
                <a:gd name="T4" fmla="*/ 83 w 85"/>
                <a:gd name="T5" fmla="*/ 122 h 126"/>
                <a:gd name="T6" fmla="*/ 4 w 85"/>
                <a:gd name="T7" fmla="*/ 2 h 126"/>
                <a:gd name="T8" fmla="*/ 2 w 85"/>
                <a:gd name="T9" fmla="*/ 0 h 126"/>
                <a:gd name="T10" fmla="*/ 1 w 85"/>
                <a:gd name="T11" fmla="*/ 2 h 126"/>
                <a:gd name="T12" fmla="*/ 83 w 85"/>
                <a:gd name="T13" fmla="*/ 126 h 126"/>
                <a:gd name="T14" fmla="*/ 83 w 85"/>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26">
                  <a:moveTo>
                    <a:pt x="83" y="126"/>
                  </a:moveTo>
                  <a:cubicBezTo>
                    <a:pt x="84" y="126"/>
                    <a:pt x="85" y="125"/>
                    <a:pt x="85" y="124"/>
                  </a:cubicBezTo>
                  <a:cubicBezTo>
                    <a:pt x="85" y="123"/>
                    <a:pt x="84" y="122"/>
                    <a:pt x="83" y="122"/>
                  </a:cubicBezTo>
                  <a:cubicBezTo>
                    <a:pt x="22" y="111"/>
                    <a:pt x="4" y="3"/>
                    <a:pt x="4" y="2"/>
                  </a:cubicBezTo>
                  <a:cubicBezTo>
                    <a:pt x="4" y="1"/>
                    <a:pt x="3" y="0"/>
                    <a:pt x="2" y="0"/>
                  </a:cubicBezTo>
                  <a:cubicBezTo>
                    <a:pt x="1" y="1"/>
                    <a:pt x="0" y="1"/>
                    <a:pt x="1" y="2"/>
                  </a:cubicBezTo>
                  <a:cubicBezTo>
                    <a:pt x="1" y="7"/>
                    <a:pt x="19" y="114"/>
                    <a:pt x="83" y="126"/>
                  </a:cubicBezTo>
                  <a:cubicBezTo>
                    <a:pt x="83" y="126"/>
                    <a:pt x="83" y="126"/>
                    <a:pt x="83" y="1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9" name="îṧľíḋê"/>
            <p:cNvSpPr/>
            <p:nvPr/>
          </p:nvSpPr>
          <p:spPr bwMode="auto">
            <a:xfrm>
              <a:off x="6965951" y="3163888"/>
              <a:ext cx="120650" cy="177800"/>
            </a:xfrm>
            <a:custGeom>
              <a:avLst/>
              <a:gdLst>
                <a:gd name="T0" fmla="*/ 37 w 39"/>
                <a:gd name="T1" fmla="*/ 58 h 58"/>
                <a:gd name="T2" fmla="*/ 38 w 39"/>
                <a:gd name="T3" fmla="*/ 57 h 58"/>
                <a:gd name="T4" fmla="*/ 38 w 39"/>
                <a:gd name="T5" fmla="*/ 55 h 58"/>
                <a:gd name="T6" fmla="*/ 3 w 39"/>
                <a:gd name="T7" fmla="*/ 2 h 58"/>
                <a:gd name="T8" fmla="*/ 2 w 39"/>
                <a:gd name="T9" fmla="*/ 0 h 58"/>
                <a:gd name="T10" fmla="*/ 0 w 39"/>
                <a:gd name="T11" fmla="*/ 2 h 58"/>
                <a:gd name="T12" fmla="*/ 36 w 39"/>
                <a:gd name="T13" fmla="*/ 57 h 58"/>
                <a:gd name="T14" fmla="*/ 37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7" y="58"/>
                  </a:moveTo>
                  <a:cubicBezTo>
                    <a:pt x="37" y="58"/>
                    <a:pt x="38" y="58"/>
                    <a:pt x="38" y="57"/>
                  </a:cubicBezTo>
                  <a:cubicBezTo>
                    <a:pt x="39" y="56"/>
                    <a:pt x="38" y="55"/>
                    <a:pt x="38" y="55"/>
                  </a:cubicBezTo>
                  <a:cubicBezTo>
                    <a:pt x="6" y="32"/>
                    <a:pt x="3" y="2"/>
                    <a:pt x="3" y="2"/>
                  </a:cubicBezTo>
                  <a:cubicBezTo>
                    <a:pt x="3" y="1"/>
                    <a:pt x="3" y="0"/>
                    <a:pt x="2" y="0"/>
                  </a:cubicBezTo>
                  <a:cubicBezTo>
                    <a:pt x="1" y="1"/>
                    <a:pt x="0" y="1"/>
                    <a:pt x="0" y="2"/>
                  </a:cubicBezTo>
                  <a:cubicBezTo>
                    <a:pt x="0" y="4"/>
                    <a:pt x="3" y="34"/>
                    <a:pt x="36" y="57"/>
                  </a:cubicBezTo>
                  <a:cubicBezTo>
                    <a:pt x="36" y="58"/>
                    <a:pt x="36" y="58"/>
                    <a:pt x="37" y="5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0" name="îṧḷïḍê"/>
            <p:cNvSpPr/>
            <p:nvPr/>
          </p:nvSpPr>
          <p:spPr bwMode="auto">
            <a:xfrm>
              <a:off x="6923089" y="2054225"/>
              <a:ext cx="80963" cy="158750"/>
            </a:xfrm>
            <a:custGeom>
              <a:avLst/>
              <a:gdLst>
                <a:gd name="T0" fmla="*/ 24 w 26"/>
                <a:gd name="T1" fmla="*/ 13 h 52"/>
                <a:gd name="T2" fmla="*/ 8 w 26"/>
                <a:gd name="T3" fmla="*/ 10 h 52"/>
                <a:gd name="T4" fmla="*/ 26 w 26"/>
                <a:gd name="T5" fmla="*/ 46 h 52"/>
                <a:gd name="T6" fmla="*/ 24 w 26"/>
                <a:gd name="T7" fmla="*/ 13 h 52"/>
              </a:gdLst>
              <a:ahLst/>
              <a:cxnLst>
                <a:cxn ang="0">
                  <a:pos x="T0" y="T1"/>
                </a:cxn>
                <a:cxn ang="0">
                  <a:pos x="T2" y="T3"/>
                </a:cxn>
                <a:cxn ang="0">
                  <a:pos x="T4" y="T5"/>
                </a:cxn>
                <a:cxn ang="0">
                  <a:pos x="T6" y="T7"/>
                </a:cxn>
              </a:cxnLst>
              <a:rect l="0" t="0" r="r" b="b"/>
              <a:pathLst>
                <a:path w="26" h="52">
                  <a:moveTo>
                    <a:pt x="24" y="13"/>
                  </a:moveTo>
                  <a:cubicBezTo>
                    <a:pt x="24" y="13"/>
                    <a:pt x="15" y="0"/>
                    <a:pt x="8" y="10"/>
                  </a:cubicBezTo>
                  <a:cubicBezTo>
                    <a:pt x="0" y="20"/>
                    <a:pt x="8" y="52"/>
                    <a:pt x="26"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1" name="iş1îḑè"/>
            <p:cNvSpPr/>
            <p:nvPr/>
          </p:nvSpPr>
          <p:spPr bwMode="auto">
            <a:xfrm>
              <a:off x="6959601" y="2173288"/>
              <a:ext cx="19050" cy="20638"/>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2" name="íşḷiḓé"/>
            <p:cNvSpPr/>
            <p:nvPr/>
          </p:nvSpPr>
          <p:spPr bwMode="auto">
            <a:xfrm>
              <a:off x="6948489" y="2105025"/>
              <a:ext cx="52388" cy="58738"/>
            </a:xfrm>
            <a:custGeom>
              <a:avLst/>
              <a:gdLst>
                <a:gd name="T0" fmla="*/ 15 w 17"/>
                <a:gd name="T1" fmla="*/ 19 h 19"/>
                <a:gd name="T2" fmla="*/ 13 w 17"/>
                <a:gd name="T3" fmla="*/ 18 h 19"/>
                <a:gd name="T4" fmla="*/ 1 w 17"/>
                <a:gd name="T5" fmla="*/ 3 h 19"/>
                <a:gd name="T6" fmla="*/ 1 w 17"/>
                <a:gd name="T7" fmla="*/ 1 h 19"/>
                <a:gd name="T8" fmla="*/ 3 w 17"/>
                <a:gd name="T9" fmla="*/ 0 h 19"/>
                <a:gd name="T10" fmla="*/ 16 w 17"/>
                <a:gd name="T11" fmla="*/ 17 h 19"/>
                <a:gd name="T12" fmla="*/ 15 w 17"/>
                <a:gd name="T13" fmla="*/ 19 h 19"/>
                <a:gd name="T14" fmla="*/ 15 w 1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15" y="19"/>
                  </a:moveTo>
                  <a:cubicBezTo>
                    <a:pt x="14" y="19"/>
                    <a:pt x="14" y="18"/>
                    <a:pt x="13" y="18"/>
                  </a:cubicBezTo>
                  <a:cubicBezTo>
                    <a:pt x="11" y="8"/>
                    <a:pt x="1" y="3"/>
                    <a:pt x="1" y="3"/>
                  </a:cubicBezTo>
                  <a:cubicBezTo>
                    <a:pt x="1" y="3"/>
                    <a:pt x="0" y="2"/>
                    <a:pt x="1" y="1"/>
                  </a:cubicBezTo>
                  <a:cubicBezTo>
                    <a:pt x="1" y="0"/>
                    <a:pt x="2" y="0"/>
                    <a:pt x="3" y="0"/>
                  </a:cubicBezTo>
                  <a:cubicBezTo>
                    <a:pt x="3" y="1"/>
                    <a:pt x="14" y="6"/>
                    <a:pt x="16" y="17"/>
                  </a:cubicBezTo>
                  <a:cubicBezTo>
                    <a:pt x="17" y="18"/>
                    <a:pt x="16" y="19"/>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3" name="íṥḻíḍe"/>
            <p:cNvSpPr/>
            <p:nvPr/>
          </p:nvSpPr>
          <p:spPr bwMode="auto">
            <a:xfrm>
              <a:off x="6956426" y="2127250"/>
              <a:ext cx="28575" cy="17463"/>
            </a:xfrm>
            <a:custGeom>
              <a:avLst/>
              <a:gdLst>
                <a:gd name="T0" fmla="*/ 2 w 9"/>
                <a:gd name="T1" fmla="*/ 6 h 6"/>
                <a:gd name="T2" fmla="*/ 1 w 9"/>
                <a:gd name="T3" fmla="*/ 6 h 6"/>
                <a:gd name="T4" fmla="*/ 1 w 9"/>
                <a:gd name="T5" fmla="*/ 4 h 6"/>
                <a:gd name="T6" fmla="*/ 7 w 9"/>
                <a:gd name="T7" fmla="*/ 0 h 6"/>
                <a:gd name="T8" fmla="*/ 9 w 9"/>
                <a:gd name="T9" fmla="*/ 1 h 6"/>
                <a:gd name="T10" fmla="*/ 8 w 9"/>
                <a:gd name="T11" fmla="*/ 3 h 6"/>
                <a:gd name="T12" fmla="*/ 3 w 9"/>
                <a:gd name="T13" fmla="*/ 6 h 6"/>
                <a:gd name="T14" fmla="*/ 2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2" y="6"/>
                  </a:moveTo>
                  <a:cubicBezTo>
                    <a:pt x="2" y="6"/>
                    <a:pt x="1" y="6"/>
                    <a:pt x="1" y="6"/>
                  </a:cubicBezTo>
                  <a:cubicBezTo>
                    <a:pt x="0" y="6"/>
                    <a:pt x="0" y="5"/>
                    <a:pt x="1" y="4"/>
                  </a:cubicBezTo>
                  <a:cubicBezTo>
                    <a:pt x="1" y="4"/>
                    <a:pt x="3" y="1"/>
                    <a:pt x="7" y="0"/>
                  </a:cubicBezTo>
                  <a:cubicBezTo>
                    <a:pt x="7" y="0"/>
                    <a:pt x="8" y="0"/>
                    <a:pt x="9" y="1"/>
                  </a:cubicBezTo>
                  <a:cubicBezTo>
                    <a:pt x="9" y="1"/>
                    <a:pt x="9" y="2"/>
                    <a:pt x="8" y="3"/>
                  </a:cubicBezTo>
                  <a:cubicBezTo>
                    <a:pt x="5" y="4"/>
                    <a:pt x="3" y="6"/>
                    <a:pt x="3" y="6"/>
                  </a:cubicBezTo>
                  <a:cubicBezTo>
                    <a:pt x="3" y="6"/>
                    <a:pt x="2" y="6"/>
                    <a:pt x="2" y="6"/>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4" name="iṡļïḑê"/>
            <p:cNvSpPr/>
            <p:nvPr/>
          </p:nvSpPr>
          <p:spPr bwMode="auto">
            <a:xfrm>
              <a:off x="7058026" y="2308225"/>
              <a:ext cx="157163" cy="161925"/>
            </a:xfrm>
            <a:custGeom>
              <a:avLst/>
              <a:gdLst>
                <a:gd name="T0" fmla="*/ 51 w 51"/>
                <a:gd name="T1" fmla="*/ 1 h 53"/>
                <a:gd name="T2" fmla="*/ 49 w 51"/>
                <a:gd name="T3" fmla="*/ 36 h 53"/>
                <a:gd name="T4" fmla="*/ 17 w 51"/>
                <a:gd name="T5" fmla="*/ 53 h 53"/>
                <a:gd name="T6" fmla="*/ 0 w 51"/>
                <a:gd name="T7" fmla="*/ 36 h 53"/>
                <a:gd name="T8" fmla="*/ 3 w 51"/>
                <a:gd name="T9" fmla="*/ 0 h 53"/>
                <a:gd name="T10" fmla="*/ 51 w 51"/>
                <a:gd name="T11" fmla="*/ 1 h 53"/>
              </a:gdLst>
              <a:ahLst/>
              <a:cxnLst>
                <a:cxn ang="0">
                  <a:pos x="T0" y="T1"/>
                </a:cxn>
                <a:cxn ang="0">
                  <a:pos x="T2" y="T3"/>
                </a:cxn>
                <a:cxn ang="0">
                  <a:pos x="T4" y="T5"/>
                </a:cxn>
                <a:cxn ang="0">
                  <a:pos x="T6" y="T7"/>
                </a:cxn>
                <a:cxn ang="0">
                  <a:pos x="T8" y="T9"/>
                </a:cxn>
                <a:cxn ang="0">
                  <a:pos x="T10" y="T11"/>
                </a:cxn>
              </a:cxnLst>
              <a:rect l="0" t="0" r="r" b="b"/>
              <a:pathLst>
                <a:path w="51" h="53">
                  <a:moveTo>
                    <a:pt x="51" y="1"/>
                  </a:moveTo>
                  <a:cubicBezTo>
                    <a:pt x="49" y="36"/>
                    <a:pt x="49" y="36"/>
                    <a:pt x="49" y="36"/>
                  </a:cubicBezTo>
                  <a:cubicBezTo>
                    <a:pt x="49" y="36"/>
                    <a:pt x="31" y="53"/>
                    <a:pt x="17" y="53"/>
                  </a:cubicBezTo>
                  <a:cubicBezTo>
                    <a:pt x="4" y="53"/>
                    <a:pt x="0" y="36"/>
                    <a:pt x="0" y="36"/>
                  </a:cubicBezTo>
                  <a:cubicBezTo>
                    <a:pt x="3" y="0"/>
                    <a:pt x="3" y="0"/>
                    <a:pt x="3" y="0"/>
                  </a:cubicBezTo>
                  <a:lnTo>
                    <a:pt x="51" y="1"/>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5" name="iślídê"/>
            <p:cNvSpPr/>
            <p:nvPr/>
          </p:nvSpPr>
          <p:spPr bwMode="auto">
            <a:xfrm>
              <a:off x="7061201" y="2320925"/>
              <a:ext cx="153988" cy="88900"/>
            </a:xfrm>
            <a:custGeom>
              <a:avLst/>
              <a:gdLst>
                <a:gd name="T0" fmla="*/ 50 w 50"/>
                <a:gd name="T1" fmla="*/ 1 h 29"/>
                <a:gd name="T2" fmla="*/ 49 w 50"/>
                <a:gd name="T3" fmla="*/ 17 h 29"/>
                <a:gd name="T4" fmla="*/ 0 w 50"/>
                <a:gd name="T5" fmla="*/ 24 h 29"/>
                <a:gd name="T6" fmla="*/ 1 w 50"/>
                <a:gd name="T7" fmla="*/ 0 h 29"/>
                <a:gd name="T8" fmla="*/ 50 w 50"/>
                <a:gd name="T9" fmla="*/ 1 h 29"/>
              </a:gdLst>
              <a:ahLst/>
              <a:cxnLst>
                <a:cxn ang="0">
                  <a:pos x="T0" y="T1"/>
                </a:cxn>
                <a:cxn ang="0">
                  <a:pos x="T2" y="T3"/>
                </a:cxn>
                <a:cxn ang="0">
                  <a:pos x="T4" y="T5"/>
                </a:cxn>
                <a:cxn ang="0">
                  <a:pos x="T6" y="T7"/>
                </a:cxn>
                <a:cxn ang="0">
                  <a:pos x="T8" y="T9"/>
                </a:cxn>
              </a:cxnLst>
              <a:rect l="0" t="0" r="r" b="b"/>
              <a:pathLst>
                <a:path w="50" h="29">
                  <a:moveTo>
                    <a:pt x="50" y="1"/>
                  </a:moveTo>
                  <a:cubicBezTo>
                    <a:pt x="49" y="17"/>
                    <a:pt x="49" y="17"/>
                    <a:pt x="49" y="17"/>
                  </a:cubicBezTo>
                  <a:cubicBezTo>
                    <a:pt x="39" y="26"/>
                    <a:pt x="23" y="29"/>
                    <a:pt x="0" y="24"/>
                  </a:cubicBezTo>
                  <a:cubicBezTo>
                    <a:pt x="1" y="0"/>
                    <a:pt x="1" y="0"/>
                    <a:pt x="1" y="0"/>
                  </a:cubicBezTo>
                  <a:lnTo>
                    <a:pt x="50" y="1"/>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6" name="ïśľídè"/>
            <p:cNvSpPr/>
            <p:nvPr/>
          </p:nvSpPr>
          <p:spPr bwMode="auto">
            <a:xfrm>
              <a:off x="6975476" y="1893888"/>
              <a:ext cx="355600" cy="500063"/>
            </a:xfrm>
            <a:custGeom>
              <a:avLst/>
              <a:gdLst>
                <a:gd name="T0" fmla="*/ 1 w 116"/>
                <a:gd name="T1" fmla="*/ 80 h 163"/>
                <a:gd name="T2" fmla="*/ 1 w 116"/>
                <a:gd name="T3" fmla="*/ 91 h 163"/>
                <a:gd name="T4" fmla="*/ 37 w 116"/>
                <a:gd name="T5" fmla="*/ 150 h 163"/>
                <a:gd name="T6" fmla="*/ 105 w 116"/>
                <a:gd name="T7" fmla="*/ 106 h 163"/>
                <a:gd name="T8" fmla="*/ 106 w 116"/>
                <a:gd name="T9" fmla="*/ 97 h 163"/>
                <a:gd name="T10" fmla="*/ 112 w 116"/>
                <a:gd name="T11" fmla="*/ 71 h 163"/>
                <a:gd name="T12" fmla="*/ 115 w 116"/>
                <a:gd name="T13" fmla="*/ 54 h 163"/>
                <a:gd name="T14" fmla="*/ 96 w 116"/>
                <a:gd name="T15" fmla="*/ 18 h 163"/>
                <a:gd name="T16" fmla="*/ 20 w 116"/>
                <a:gd name="T17" fmla="*/ 15 h 163"/>
                <a:gd name="T18" fmla="*/ 1 w 116"/>
                <a:gd name="T19" fmla="*/ 44 h 163"/>
                <a:gd name="T20" fmla="*/ 1 w 116"/>
                <a:gd name="T21" fmla="*/ 8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63">
                  <a:moveTo>
                    <a:pt x="1" y="80"/>
                  </a:moveTo>
                  <a:cubicBezTo>
                    <a:pt x="1" y="83"/>
                    <a:pt x="1" y="87"/>
                    <a:pt x="1" y="91"/>
                  </a:cubicBezTo>
                  <a:cubicBezTo>
                    <a:pt x="4" y="116"/>
                    <a:pt x="18" y="145"/>
                    <a:pt x="37" y="150"/>
                  </a:cubicBezTo>
                  <a:cubicBezTo>
                    <a:pt x="77" y="163"/>
                    <a:pt x="97" y="130"/>
                    <a:pt x="105" y="106"/>
                  </a:cubicBezTo>
                  <a:cubicBezTo>
                    <a:pt x="106" y="103"/>
                    <a:pt x="105" y="100"/>
                    <a:pt x="106" y="97"/>
                  </a:cubicBezTo>
                  <a:cubicBezTo>
                    <a:pt x="108" y="89"/>
                    <a:pt x="111" y="80"/>
                    <a:pt x="112" y="71"/>
                  </a:cubicBezTo>
                  <a:cubicBezTo>
                    <a:pt x="113" y="65"/>
                    <a:pt x="114" y="60"/>
                    <a:pt x="115" y="54"/>
                  </a:cubicBezTo>
                  <a:cubicBezTo>
                    <a:pt x="116" y="39"/>
                    <a:pt x="109" y="24"/>
                    <a:pt x="96" y="18"/>
                  </a:cubicBezTo>
                  <a:cubicBezTo>
                    <a:pt x="77" y="9"/>
                    <a:pt x="49" y="0"/>
                    <a:pt x="20" y="15"/>
                  </a:cubicBezTo>
                  <a:cubicBezTo>
                    <a:pt x="9" y="21"/>
                    <a:pt x="2" y="32"/>
                    <a:pt x="1" y="44"/>
                  </a:cubicBezTo>
                  <a:cubicBezTo>
                    <a:pt x="1" y="54"/>
                    <a:pt x="0" y="66"/>
                    <a:pt x="1" y="8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7" name="ï$ḻíḍé"/>
            <p:cNvSpPr/>
            <p:nvPr/>
          </p:nvSpPr>
          <p:spPr bwMode="auto">
            <a:xfrm>
              <a:off x="7097713" y="2124075"/>
              <a:ext cx="44450" cy="85725"/>
            </a:xfrm>
            <a:custGeom>
              <a:avLst/>
              <a:gdLst>
                <a:gd name="T0" fmla="*/ 10 w 14"/>
                <a:gd name="T1" fmla="*/ 28 h 28"/>
                <a:gd name="T2" fmla="*/ 12 w 14"/>
                <a:gd name="T3" fmla="*/ 26 h 28"/>
                <a:gd name="T4" fmla="*/ 11 w 14"/>
                <a:gd name="T5" fmla="*/ 24 h 28"/>
                <a:gd name="T6" fmla="*/ 5 w 14"/>
                <a:gd name="T7" fmla="*/ 23 h 28"/>
                <a:gd name="T8" fmla="*/ 14 w 14"/>
                <a:gd name="T9" fmla="*/ 2 h 28"/>
                <a:gd name="T10" fmla="*/ 13 w 14"/>
                <a:gd name="T11" fmla="*/ 0 h 28"/>
                <a:gd name="T12" fmla="*/ 11 w 14"/>
                <a:gd name="T13" fmla="*/ 1 h 28"/>
                <a:gd name="T14" fmla="*/ 0 w 14"/>
                <a:gd name="T15" fmla="*/ 25 h 28"/>
                <a:gd name="T16" fmla="*/ 10 w 14"/>
                <a:gd name="T17" fmla="*/ 28 h 28"/>
                <a:gd name="T18" fmla="*/ 10 w 1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8">
                  <a:moveTo>
                    <a:pt x="10" y="28"/>
                  </a:moveTo>
                  <a:cubicBezTo>
                    <a:pt x="11" y="28"/>
                    <a:pt x="12" y="27"/>
                    <a:pt x="12" y="26"/>
                  </a:cubicBezTo>
                  <a:cubicBezTo>
                    <a:pt x="12" y="25"/>
                    <a:pt x="11" y="25"/>
                    <a:pt x="11" y="24"/>
                  </a:cubicBezTo>
                  <a:cubicBezTo>
                    <a:pt x="5" y="23"/>
                    <a:pt x="5" y="23"/>
                    <a:pt x="5" y="23"/>
                  </a:cubicBezTo>
                  <a:cubicBezTo>
                    <a:pt x="14" y="2"/>
                    <a:pt x="14" y="2"/>
                    <a:pt x="14" y="2"/>
                  </a:cubicBezTo>
                  <a:cubicBezTo>
                    <a:pt x="14" y="1"/>
                    <a:pt x="14" y="0"/>
                    <a:pt x="13" y="0"/>
                  </a:cubicBezTo>
                  <a:cubicBezTo>
                    <a:pt x="12" y="0"/>
                    <a:pt x="11" y="0"/>
                    <a:pt x="11" y="1"/>
                  </a:cubicBezTo>
                  <a:cubicBezTo>
                    <a:pt x="0" y="25"/>
                    <a:pt x="0" y="25"/>
                    <a:pt x="0" y="25"/>
                  </a:cubicBezTo>
                  <a:cubicBezTo>
                    <a:pt x="10" y="28"/>
                    <a:pt x="10" y="28"/>
                    <a:pt x="10" y="28"/>
                  </a:cubicBezTo>
                  <a:cubicBezTo>
                    <a:pt x="10" y="28"/>
                    <a:pt x="10" y="28"/>
                    <a:pt x="10" y="28"/>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8" name="iṥ1îďé"/>
            <p:cNvSpPr/>
            <p:nvPr/>
          </p:nvSpPr>
          <p:spPr bwMode="auto">
            <a:xfrm>
              <a:off x="6969126" y="1878013"/>
              <a:ext cx="377825" cy="304800"/>
            </a:xfrm>
            <a:custGeom>
              <a:avLst/>
              <a:gdLst>
                <a:gd name="T0" fmla="*/ 21 w 123"/>
                <a:gd name="T1" fmla="*/ 44 h 99"/>
                <a:gd name="T2" fmla="*/ 2 w 123"/>
                <a:gd name="T3" fmla="*/ 80 h 99"/>
                <a:gd name="T4" fmla="*/ 1 w 123"/>
                <a:gd name="T5" fmla="*/ 81 h 99"/>
                <a:gd name="T6" fmla="*/ 2 w 123"/>
                <a:gd name="T7" fmla="*/ 45 h 99"/>
                <a:gd name="T8" fmla="*/ 21 w 123"/>
                <a:gd name="T9" fmla="*/ 15 h 99"/>
                <a:gd name="T10" fmla="*/ 101 w 123"/>
                <a:gd name="T11" fmla="*/ 18 h 99"/>
                <a:gd name="T12" fmla="*/ 121 w 123"/>
                <a:gd name="T13" fmla="*/ 55 h 99"/>
                <a:gd name="T14" fmla="*/ 119 w 123"/>
                <a:gd name="T15" fmla="*/ 73 h 99"/>
                <a:gd name="T16" fmla="*/ 109 w 123"/>
                <a:gd name="T17" fmla="*/ 79 h 99"/>
                <a:gd name="T18" fmla="*/ 104 w 123"/>
                <a:gd name="T19" fmla="*/ 98 h 99"/>
                <a:gd name="T20" fmla="*/ 104 w 123"/>
                <a:gd name="T21" fmla="*/ 73 h 99"/>
                <a:gd name="T22" fmla="*/ 86 w 123"/>
                <a:gd name="T23" fmla="*/ 59 h 99"/>
                <a:gd name="T24" fmla="*/ 49 w 123"/>
                <a:gd name="T25" fmla="*/ 37 h 99"/>
                <a:gd name="T26" fmla="*/ 39 w 123"/>
                <a:gd name="T27" fmla="*/ 27 h 99"/>
                <a:gd name="T28" fmla="*/ 21 w 123"/>
                <a:gd name="T29"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99">
                  <a:moveTo>
                    <a:pt x="21" y="44"/>
                  </a:moveTo>
                  <a:cubicBezTo>
                    <a:pt x="5" y="50"/>
                    <a:pt x="8" y="71"/>
                    <a:pt x="2" y="80"/>
                  </a:cubicBezTo>
                  <a:cubicBezTo>
                    <a:pt x="2" y="81"/>
                    <a:pt x="2" y="81"/>
                    <a:pt x="1" y="81"/>
                  </a:cubicBezTo>
                  <a:cubicBezTo>
                    <a:pt x="0" y="67"/>
                    <a:pt x="1" y="54"/>
                    <a:pt x="2" y="45"/>
                  </a:cubicBezTo>
                  <a:cubicBezTo>
                    <a:pt x="3" y="32"/>
                    <a:pt x="10" y="21"/>
                    <a:pt x="21" y="15"/>
                  </a:cubicBezTo>
                  <a:cubicBezTo>
                    <a:pt x="52" y="0"/>
                    <a:pt x="82" y="8"/>
                    <a:pt x="101" y="18"/>
                  </a:cubicBezTo>
                  <a:cubicBezTo>
                    <a:pt x="115" y="24"/>
                    <a:pt x="123" y="39"/>
                    <a:pt x="121" y="55"/>
                  </a:cubicBezTo>
                  <a:cubicBezTo>
                    <a:pt x="121" y="60"/>
                    <a:pt x="120" y="66"/>
                    <a:pt x="119" y="73"/>
                  </a:cubicBezTo>
                  <a:cubicBezTo>
                    <a:pt x="116" y="74"/>
                    <a:pt x="110" y="74"/>
                    <a:pt x="109" y="79"/>
                  </a:cubicBezTo>
                  <a:cubicBezTo>
                    <a:pt x="107" y="91"/>
                    <a:pt x="106" y="99"/>
                    <a:pt x="104" y="98"/>
                  </a:cubicBezTo>
                  <a:cubicBezTo>
                    <a:pt x="100" y="96"/>
                    <a:pt x="98" y="82"/>
                    <a:pt x="104" y="73"/>
                  </a:cubicBezTo>
                  <a:cubicBezTo>
                    <a:pt x="104" y="73"/>
                    <a:pt x="100" y="66"/>
                    <a:pt x="86" y="59"/>
                  </a:cubicBezTo>
                  <a:cubicBezTo>
                    <a:pt x="67" y="50"/>
                    <a:pt x="49" y="37"/>
                    <a:pt x="49" y="37"/>
                  </a:cubicBezTo>
                  <a:cubicBezTo>
                    <a:pt x="49" y="37"/>
                    <a:pt x="42" y="32"/>
                    <a:pt x="39" y="27"/>
                  </a:cubicBezTo>
                  <a:cubicBezTo>
                    <a:pt x="39" y="27"/>
                    <a:pt x="34" y="39"/>
                    <a:pt x="21" y="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9" name="ïśľïḑe"/>
            <p:cNvSpPr/>
            <p:nvPr/>
          </p:nvSpPr>
          <p:spPr bwMode="auto">
            <a:xfrm>
              <a:off x="7051676" y="2097088"/>
              <a:ext cx="25400" cy="42863"/>
            </a:xfrm>
            <a:custGeom>
              <a:avLst/>
              <a:gdLst>
                <a:gd name="T0" fmla="*/ 8 w 8"/>
                <a:gd name="T1" fmla="*/ 7 h 14"/>
                <a:gd name="T2" fmla="*/ 3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3" y="14"/>
                  </a:cubicBezTo>
                  <a:cubicBezTo>
                    <a:pt x="1" y="14"/>
                    <a:pt x="0" y="10"/>
                    <a:pt x="0" y="7"/>
                  </a:cubicBezTo>
                  <a:cubicBezTo>
                    <a:pt x="0" y="3"/>
                    <a:pt x="2" y="0"/>
                    <a:pt x="4" y="0"/>
                  </a:cubicBezTo>
                  <a:cubicBezTo>
                    <a:pt x="7" y="0"/>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0" name="í$ľíḍè"/>
            <p:cNvSpPr/>
            <p:nvPr/>
          </p:nvSpPr>
          <p:spPr bwMode="auto">
            <a:xfrm>
              <a:off x="7188201" y="2105025"/>
              <a:ext cx="23813" cy="42863"/>
            </a:xfrm>
            <a:custGeom>
              <a:avLst/>
              <a:gdLst>
                <a:gd name="T0" fmla="*/ 8 w 8"/>
                <a:gd name="T1" fmla="*/ 7 h 14"/>
                <a:gd name="T2" fmla="*/ 4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4" y="14"/>
                  </a:cubicBezTo>
                  <a:cubicBezTo>
                    <a:pt x="1" y="14"/>
                    <a:pt x="0" y="11"/>
                    <a:pt x="0" y="7"/>
                  </a:cubicBezTo>
                  <a:cubicBezTo>
                    <a:pt x="0" y="3"/>
                    <a:pt x="2" y="0"/>
                    <a:pt x="4" y="0"/>
                  </a:cubicBezTo>
                  <a:cubicBezTo>
                    <a:pt x="7" y="1"/>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1" name="isḻïdè"/>
            <p:cNvSpPr/>
            <p:nvPr/>
          </p:nvSpPr>
          <p:spPr bwMode="auto">
            <a:xfrm>
              <a:off x="7011988" y="2058988"/>
              <a:ext cx="84138" cy="19050"/>
            </a:xfrm>
            <a:custGeom>
              <a:avLst/>
              <a:gdLst>
                <a:gd name="T0" fmla="*/ 7 w 27"/>
                <a:gd name="T1" fmla="*/ 1 h 6"/>
                <a:gd name="T2" fmla="*/ 24 w 27"/>
                <a:gd name="T3" fmla="*/ 0 h 6"/>
                <a:gd name="T4" fmla="*/ 27 w 27"/>
                <a:gd name="T5" fmla="*/ 4 h 6"/>
                <a:gd name="T6" fmla="*/ 27 w 27"/>
                <a:gd name="T7" fmla="*/ 4 h 6"/>
                <a:gd name="T8" fmla="*/ 24 w 27"/>
                <a:gd name="T9" fmla="*/ 5 h 6"/>
                <a:gd name="T10" fmla="*/ 0 w 27"/>
                <a:gd name="T11" fmla="*/ 5 h 6"/>
                <a:gd name="T12" fmla="*/ 2 w 27"/>
                <a:gd name="T13" fmla="*/ 3 h 6"/>
                <a:gd name="T14" fmla="*/ 7 w 2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6">
                  <a:moveTo>
                    <a:pt x="7" y="1"/>
                  </a:moveTo>
                  <a:cubicBezTo>
                    <a:pt x="10" y="0"/>
                    <a:pt x="17" y="0"/>
                    <a:pt x="24" y="0"/>
                  </a:cubicBezTo>
                  <a:cubicBezTo>
                    <a:pt x="26" y="1"/>
                    <a:pt x="27" y="2"/>
                    <a:pt x="27" y="4"/>
                  </a:cubicBezTo>
                  <a:cubicBezTo>
                    <a:pt x="27" y="4"/>
                    <a:pt x="27" y="4"/>
                    <a:pt x="27" y="4"/>
                  </a:cubicBezTo>
                  <a:cubicBezTo>
                    <a:pt x="27" y="5"/>
                    <a:pt x="25" y="6"/>
                    <a:pt x="24" y="5"/>
                  </a:cubicBezTo>
                  <a:cubicBezTo>
                    <a:pt x="19" y="5"/>
                    <a:pt x="6" y="4"/>
                    <a:pt x="0" y="5"/>
                  </a:cubicBezTo>
                  <a:cubicBezTo>
                    <a:pt x="0" y="4"/>
                    <a:pt x="1" y="4"/>
                    <a:pt x="2" y="3"/>
                  </a:cubicBezTo>
                  <a:cubicBezTo>
                    <a:pt x="3" y="2"/>
                    <a:pt x="5" y="1"/>
                    <a:pt x="7" y="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2" name="iSľîḑe"/>
            <p:cNvSpPr/>
            <p:nvPr/>
          </p:nvSpPr>
          <p:spPr bwMode="auto">
            <a:xfrm>
              <a:off x="7172326" y="2068513"/>
              <a:ext cx="82550" cy="28575"/>
            </a:xfrm>
            <a:custGeom>
              <a:avLst/>
              <a:gdLst>
                <a:gd name="T0" fmla="*/ 21 w 27"/>
                <a:gd name="T1" fmla="*/ 3 h 9"/>
                <a:gd name="T2" fmla="*/ 4 w 27"/>
                <a:gd name="T3" fmla="*/ 0 h 9"/>
                <a:gd name="T4" fmla="*/ 0 w 27"/>
                <a:gd name="T5" fmla="*/ 3 h 9"/>
                <a:gd name="T6" fmla="*/ 0 w 27"/>
                <a:gd name="T7" fmla="*/ 3 h 9"/>
                <a:gd name="T8" fmla="*/ 3 w 27"/>
                <a:gd name="T9" fmla="*/ 5 h 9"/>
                <a:gd name="T10" fmla="*/ 26 w 27"/>
                <a:gd name="T11" fmla="*/ 9 h 9"/>
                <a:gd name="T12" fmla="*/ 25 w 27"/>
                <a:gd name="T13" fmla="*/ 6 h 9"/>
                <a:gd name="T14" fmla="*/ 21 w 2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1" y="3"/>
                  </a:moveTo>
                  <a:cubicBezTo>
                    <a:pt x="17" y="2"/>
                    <a:pt x="11" y="0"/>
                    <a:pt x="4" y="0"/>
                  </a:cubicBezTo>
                  <a:cubicBezTo>
                    <a:pt x="2" y="0"/>
                    <a:pt x="0" y="1"/>
                    <a:pt x="0" y="3"/>
                  </a:cubicBezTo>
                  <a:cubicBezTo>
                    <a:pt x="0" y="3"/>
                    <a:pt x="0" y="3"/>
                    <a:pt x="0" y="3"/>
                  </a:cubicBezTo>
                  <a:cubicBezTo>
                    <a:pt x="1" y="4"/>
                    <a:pt x="2" y="5"/>
                    <a:pt x="3" y="5"/>
                  </a:cubicBezTo>
                  <a:cubicBezTo>
                    <a:pt x="8" y="5"/>
                    <a:pt x="21" y="6"/>
                    <a:pt x="26" y="9"/>
                  </a:cubicBezTo>
                  <a:cubicBezTo>
                    <a:pt x="27" y="8"/>
                    <a:pt x="26" y="7"/>
                    <a:pt x="25" y="6"/>
                  </a:cubicBezTo>
                  <a:cubicBezTo>
                    <a:pt x="24" y="5"/>
                    <a:pt x="23" y="4"/>
                    <a:pt x="21"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3" name="išḻiḓe"/>
            <p:cNvSpPr/>
            <p:nvPr/>
          </p:nvSpPr>
          <p:spPr bwMode="auto">
            <a:xfrm>
              <a:off x="7073901" y="2233613"/>
              <a:ext cx="114300" cy="58738"/>
            </a:xfrm>
            <a:custGeom>
              <a:avLst/>
              <a:gdLst>
                <a:gd name="T0" fmla="*/ 0 w 37"/>
                <a:gd name="T1" fmla="*/ 0 h 19"/>
                <a:gd name="T2" fmla="*/ 17 w 37"/>
                <a:gd name="T3" fmla="*/ 18 h 19"/>
                <a:gd name="T4" fmla="*/ 37 w 37"/>
                <a:gd name="T5" fmla="*/ 3 h 19"/>
                <a:gd name="T6" fmla="*/ 0 w 37"/>
                <a:gd name="T7" fmla="*/ 0 h 19"/>
              </a:gdLst>
              <a:ahLst/>
              <a:cxnLst>
                <a:cxn ang="0">
                  <a:pos x="T0" y="T1"/>
                </a:cxn>
                <a:cxn ang="0">
                  <a:pos x="T2" y="T3"/>
                </a:cxn>
                <a:cxn ang="0">
                  <a:pos x="T4" y="T5"/>
                </a:cxn>
                <a:cxn ang="0">
                  <a:pos x="T6" y="T7"/>
                </a:cxn>
              </a:cxnLst>
              <a:rect l="0" t="0" r="r" b="b"/>
              <a:pathLst>
                <a:path w="37" h="19">
                  <a:moveTo>
                    <a:pt x="0" y="0"/>
                  </a:moveTo>
                  <a:cubicBezTo>
                    <a:pt x="0" y="6"/>
                    <a:pt x="4" y="17"/>
                    <a:pt x="17" y="18"/>
                  </a:cubicBezTo>
                  <a:cubicBezTo>
                    <a:pt x="30" y="19"/>
                    <a:pt x="35" y="10"/>
                    <a:pt x="37"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4" name="îśľîḍé"/>
            <p:cNvSpPr/>
            <p:nvPr/>
          </p:nvSpPr>
          <p:spPr bwMode="auto">
            <a:xfrm>
              <a:off x="7097713" y="2305050"/>
              <a:ext cx="52388" cy="19050"/>
            </a:xfrm>
            <a:custGeom>
              <a:avLst/>
              <a:gdLst>
                <a:gd name="T0" fmla="*/ 8 w 17"/>
                <a:gd name="T1" fmla="*/ 6 h 6"/>
                <a:gd name="T2" fmla="*/ 1 w 17"/>
                <a:gd name="T3" fmla="*/ 3 h 6"/>
                <a:gd name="T4" fmla="*/ 1 w 17"/>
                <a:gd name="T5" fmla="*/ 0 h 6"/>
                <a:gd name="T6" fmla="*/ 3 w 17"/>
                <a:gd name="T7" fmla="*/ 0 h 6"/>
                <a:gd name="T8" fmla="*/ 3 w 17"/>
                <a:gd name="T9" fmla="*/ 0 h 6"/>
                <a:gd name="T10" fmla="*/ 8 w 17"/>
                <a:gd name="T11" fmla="*/ 2 h 6"/>
                <a:gd name="T12" fmla="*/ 15 w 17"/>
                <a:gd name="T13" fmla="*/ 1 h 6"/>
                <a:gd name="T14" fmla="*/ 17 w 17"/>
                <a:gd name="T15" fmla="*/ 2 h 6"/>
                <a:gd name="T16" fmla="*/ 16 w 17"/>
                <a:gd name="T17" fmla="*/ 4 h 6"/>
                <a:gd name="T18" fmla="*/ 8 w 17"/>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
                  <a:moveTo>
                    <a:pt x="8" y="6"/>
                  </a:moveTo>
                  <a:cubicBezTo>
                    <a:pt x="4" y="5"/>
                    <a:pt x="1" y="3"/>
                    <a:pt x="1" y="3"/>
                  </a:cubicBezTo>
                  <a:cubicBezTo>
                    <a:pt x="0" y="2"/>
                    <a:pt x="0" y="1"/>
                    <a:pt x="1" y="0"/>
                  </a:cubicBezTo>
                  <a:cubicBezTo>
                    <a:pt x="1" y="0"/>
                    <a:pt x="2" y="0"/>
                    <a:pt x="3" y="0"/>
                  </a:cubicBezTo>
                  <a:cubicBezTo>
                    <a:pt x="3" y="0"/>
                    <a:pt x="3" y="0"/>
                    <a:pt x="3" y="0"/>
                  </a:cubicBezTo>
                  <a:cubicBezTo>
                    <a:pt x="3" y="0"/>
                    <a:pt x="5" y="2"/>
                    <a:pt x="8" y="2"/>
                  </a:cubicBezTo>
                  <a:cubicBezTo>
                    <a:pt x="12" y="2"/>
                    <a:pt x="15" y="1"/>
                    <a:pt x="15" y="1"/>
                  </a:cubicBezTo>
                  <a:cubicBezTo>
                    <a:pt x="15" y="0"/>
                    <a:pt x="16" y="1"/>
                    <a:pt x="17" y="2"/>
                  </a:cubicBezTo>
                  <a:cubicBezTo>
                    <a:pt x="17" y="2"/>
                    <a:pt x="17" y="3"/>
                    <a:pt x="16" y="4"/>
                  </a:cubicBezTo>
                  <a:cubicBezTo>
                    <a:pt x="16" y="4"/>
                    <a:pt x="12" y="6"/>
                    <a:pt x="8" y="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5" name="ísļíďê"/>
            <p:cNvSpPr/>
            <p:nvPr/>
          </p:nvSpPr>
          <p:spPr bwMode="auto">
            <a:xfrm>
              <a:off x="7294563" y="2074863"/>
              <a:ext cx="85725" cy="157163"/>
            </a:xfrm>
            <a:custGeom>
              <a:avLst/>
              <a:gdLst>
                <a:gd name="T0" fmla="*/ 3 w 28"/>
                <a:gd name="T1" fmla="*/ 13 h 51"/>
                <a:gd name="T2" fmla="*/ 22 w 28"/>
                <a:gd name="T3" fmla="*/ 11 h 51"/>
                <a:gd name="T4" fmla="*/ 0 w 28"/>
                <a:gd name="T5" fmla="*/ 43 h 51"/>
                <a:gd name="T6" fmla="*/ 3 w 28"/>
                <a:gd name="T7" fmla="*/ 13 h 51"/>
              </a:gdLst>
              <a:ahLst/>
              <a:cxnLst>
                <a:cxn ang="0">
                  <a:pos x="T0" y="T1"/>
                </a:cxn>
                <a:cxn ang="0">
                  <a:pos x="T2" y="T3"/>
                </a:cxn>
                <a:cxn ang="0">
                  <a:pos x="T4" y="T5"/>
                </a:cxn>
                <a:cxn ang="0">
                  <a:pos x="T6" y="T7"/>
                </a:cxn>
              </a:cxnLst>
              <a:rect l="0" t="0" r="r" b="b"/>
              <a:pathLst>
                <a:path w="28" h="51">
                  <a:moveTo>
                    <a:pt x="3" y="13"/>
                  </a:moveTo>
                  <a:cubicBezTo>
                    <a:pt x="3" y="13"/>
                    <a:pt x="16" y="0"/>
                    <a:pt x="22" y="11"/>
                  </a:cubicBezTo>
                  <a:cubicBezTo>
                    <a:pt x="28" y="21"/>
                    <a:pt x="16" y="51"/>
                    <a:pt x="0" y="43"/>
                  </a:cubicBezTo>
                  <a:lnTo>
                    <a:pt x="3"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6" name="ïṩḷíḋè"/>
            <p:cNvSpPr/>
            <p:nvPr/>
          </p:nvSpPr>
          <p:spPr bwMode="auto">
            <a:xfrm>
              <a:off x="7307263" y="2197100"/>
              <a:ext cx="22225" cy="22225"/>
            </a:xfrm>
            <a:custGeom>
              <a:avLst/>
              <a:gdLst>
                <a:gd name="T0" fmla="*/ 7 w 7"/>
                <a:gd name="T1" fmla="*/ 4 h 7"/>
                <a:gd name="T2" fmla="*/ 3 w 7"/>
                <a:gd name="T3" fmla="*/ 7 h 7"/>
                <a:gd name="T4" fmla="*/ 0 w 7"/>
                <a:gd name="T5" fmla="*/ 4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4"/>
                  </a:cubicBezTo>
                  <a:cubicBezTo>
                    <a:pt x="0" y="2"/>
                    <a:pt x="2" y="0"/>
                    <a:pt x="4" y="0"/>
                  </a:cubicBezTo>
                  <a:cubicBezTo>
                    <a:pt x="5" y="1"/>
                    <a:pt x="7" y="2"/>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7" name="îśľïḑê"/>
            <p:cNvSpPr/>
            <p:nvPr/>
          </p:nvSpPr>
          <p:spPr bwMode="auto">
            <a:xfrm>
              <a:off x="7304088" y="2127250"/>
              <a:ext cx="52388" cy="49213"/>
            </a:xfrm>
            <a:custGeom>
              <a:avLst/>
              <a:gdLst>
                <a:gd name="T0" fmla="*/ 2 w 17"/>
                <a:gd name="T1" fmla="*/ 16 h 16"/>
                <a:gd name="T2" fmla="*/ 3 w 17"/>
                <a:gd name="T3" fmla="*/ 15 h 16"/>
                <a:gd name="T4" fmla="*/ 16 w 17"/>
                <a:gd name="T5" fmla="*/ 3 h 16"/>
                <a:gd name="T6" fmla="*/ 17 w 17"/>
                <a:gd name="T7" fmla="*/ 1 h 16"/>
                <a:gd name="T8" fmla="*/ 15 w 17"/>
                <a:gd name="T9" fmla="*/ 0 h 16"/>
                <a:gd name="T10" fmla="*/ 0 w 17"/>
                <a:gd name="T11" fmla="*/ 15 h 16"/>
                <a:gd name="T12" fmla="*/ 1 w 17"/>
                <a:gd name="T13" fmla="*/ 16 h 16"/>
                <a:gd name="T14" fmla="*/ 2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2" y="16"/>
                  </a:moveTo>
                  <a:cubicBezTo>
                    <a:pt x="2" y="16"/>
                    <a:pt x="3" y="16"/>
                    <a:pt x="3" y="15"/>
                  </a:cubicBezTo>
                  <a:cubicBezTo>
                    <a:pt x="6" y="6"/>
                    <a:pt x="16" y="3"/>
                    <a:pt x="16" y="3"/>
                  </a:cubicBezTo>
                  <a:cubicBezTo>
                    <a:pt x="17" y="3"/>
                    <a:pt x="17" y="2"/>
                    <a:pt x="17" y="1"/>
                  </a:cubicBezTo>
                  <a:cubicBezTo>
                    <a:pt x="17" y="0"/>
                    <a:pt x="16" y="0"/>
                    <a:pt x="15" y="0"/>
                  </a:cubicBezTo>
                  <a:cubicBezTo>
                    <a:pt x="15" y="0"/>
                    <a:pt x="4" y="4"/>
                    <a:pt x="0" y="15"/>
                  </a:cubicBezTo>
                  <a:cubicBezTo>
                    <a:pt x="0" y="15"/>
                    <a:pt x="1" y="16"/>
                    <a:pt x="1" y="16"/>
                  </a:cubicBezTo>
                  <a:cubicBezTo>
                    <a:pt x="1" y="16"/>
                    <a:pt x="2" y="16"/>
                    <a:pt x="2" y="1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8" name="iṡḷíḑê"/>
            <p:cNvSpPr/>
            <p:nvPr/>
          </p:nvSpPr>
          <p:spPr bwMode="auto">
            <a:xfrm>
              <a:off x="7323138" y="2143125"/>
              <a:ext cx="20638" cy="20638"/>
            </a:xfrm>
            <a:custGeom>
              <a:avLst/>
              <a:gdLst>
                <a:gd name="T0" fmla="*/ 5 w 7"/>
                <a:gd name="T1" fmla="*/ 7 h 7"/>
                <a:gd name="T2" fmla="*/ 6 w 7"/>
                <a:gd name="T3" fmla="*/ 7 h 7"/>
                <a:gd name="T4" fmla="*/ 7 w 7"/>
                <a:gd name="T5" fmla="*/ 5 h 7"/>
                <a:gd name="T6" fmla="*/ 2 w 7"/>
                <a:gd name="T7" fmla="*/ 0 h 7"/>
                <a:gd name="T8" fmla="*/ 0 w 7"/>
                <a:gd name="T9" fmla="*/ 1 h 7"/>
                <a:gd name="T10" fmla="*/ 0 w 7"/>
                <a:gd name="T11" fmla="*/ 3 h 7"/>
                <a:gd name="T12" fmla="*/ 4 w 7"/>
                <a:gd name="T13" fmla="*/ 7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6" y="7"/>
                    <a:pt x="6" y="7"/>
                    <a:pt x="6" y="7"/>
                  </a:cubicBezTo>
                  <a:cubicBezTo>
                    <a:pt x="7" y="7"/>
                    <a:pt x="7" y="6"/>
                    <a:pt x="7" y="5"/>
                  </a:cubicBezTo>
                  <a:cubicBezTo>
                    <a:pt x="7" y="5"/>
                    <a:pt x="5" y="2"/>
                    <a:pt x="2" y="0"/>
                  </a:cubicBezTo>
                  <a:cubicBezTo>
                    <a:pt x="1" y="0"/>
                    <a:pt x="0" y="0"/>
                    <a:pt x="0" y="1"/>
                  </a:cubicBezTo>
                  <a:cubicBezTo>
                    <a:pt x="0" y="2"/>
                    <a:pt x="0" y="3"/>
                    <a:pt x="0" y="3"/>
                  </a:cubicBezTo>
                  <a:cubicBezTo>
                    <a:pt x="3" y="4"/>
                    <a:pt x="4" y="7"/>
                    <a:pt x="4" y="7"/>
                  </a:cubicBezTo>
                  <a:cubicBezTo>
                    <a:pt x="5" y="7"/>
                    <a:pt x="5" y="7"/>
                    <a:pt x="5" y="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9" name="iśľíḓe"/>
            <p:cNvSpPr/>
            <p:nvPr/>
          </p:nvSpPr>
          <p:spPr bwMode="auto">
            <a:xfrm>
              <a:off x="6294438" y="2801938"/>
              <a:ext cx="147638" cy="871538"/>
            </a:xfrm>
            <a:custGeom>
              <a:avLst/>
              <a:gdLst>
                <a:gd name="T0" fmla="*/ 48 w 48"/>
                <a:gd name="T1" fmla="*/ 262 h 284"/>
                <a:gd name="T2" fmla="*/ 48 w 48"/>
                <a:gd name="T3" fmla="*/ 21 h 284"/>
                <a:gd name="T4" fmla="*/ 27 w 48"/>
                <a:gd name="T5" fmla="*/ 0 h 284"/>
                <a:gd name="T6" fmla="*/ 21 w 48"/>
                <a:gd name="T7" fmla="*/ 0 h 284"/>
                <a:gd name="T8" fmla="*/ 0 w 48"/>
                <a:gd name="T9" fmla="*/ 21 h 284"/>
                <a:gd name="T10" fmla="*/ 0 w 48"/>
                <a:gd name="T11" fmla="*/ 262 h 284"/>
                <a:gd name="T12" fmla="*/ 21 w 48"/>
                <a:gd name="T13" fmla="*/ 284 h 284"/>
                <a:gd name="T14" fmla="*/ 27 w 48"/>
                <a:gd name="T15" fmla="*/ 284 h 284"/>
                <a:gd name="T16" fmla="*/ 48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48" y="262"/>
                  </a:moveTo>
                  <a:cubicBezTo>
                    <a:pt x="48" y="21"/>
                    <a:pt x="48" y="21"/>
                    <a:pt x="48" y="21"/>
                  </a:cubicBezTo>
                  <a:cubicBezTo>
                    <a:pt x="48" y="9"/>
                    <a:pt x="38" y="0"/>
                    <a:pt x="27" y="0"/>
                  </a:cubicBezTo>
                  <a:cubicBezTo>
                    <a:pt x="21" y="0"/>
                    <a:pt x="21" y="0"/>
                    <a:pt x="21" y="0"/>
                  </a:cubicBezTo>
                  <a:cubicBezTo>
                    <a:pt x="10" y="0"/>
                    <a:pt x="0" y="9"/>
                    <a:pt x="0" y="21"/>
                  </a:cubicBezTo>
                  <a:cubicBezTo>
                    <a:pt x="0" y="262"/>
                    <a:pt x="0" y="262"/>
                    <a:pt x="0" y="262"/>
                  </a:cubicBezTo>
                  <a:cubicBezTo>
                    <a:pt x="0" y="274"/>
                    <a:pt x="10" y="284"/>
                    <a:pt x="21" y="284"/>
                  </a:cubicBezTo>
                  <a:cubicBezTo>
                    <a:pt x="27" y="284"/>
                    <a:pt x="27" y="284"/>
                    <a:pt x="27" y="284"/>
                  </a:cubicBezTo>
                  <a:cubicBezTo>
                    <a:pt x="38" y="284"/>
                    <a:pt x="48" y="274"/>
                    <a:pt x="48"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0" name="iṡḷiḍê"/>
            <p:cNvSpPr/>
            <p:nvPr/>
          </p:nvSpPr>
          <p:spPr bwMode="auto">
            <a:xfrm>
              <a:off x="6442076" y="2874963"/>
              <a:ext cx="563563" cy="720725"/>
            </a:xfrm>
            <a:custGeom>
              <a:avLst/>
              <a:gdLst>
                <a:gd name="T0" fmla="*/ 184 w 184"/>
                <a:gd name="T1" fmla="*/ 182 h 235"/>
                <a:gd name="T2" fmla="*/ 184 w 184"/>
                <a:gd name="T3" fmla="*/ 53 h 235"/>
                <a:gd name="T4" fmla="*/ 131 w 184"/>
                <a:gd name="T5" fmla="*/ 0 h 235"/>
                <a:gd name="T6" fmla="*/ 0 w 184"/>
                <a:gd name="T7" fmla="*/ 0 h 235"/>
                <a:gd name="T8" fmla="*/ 0 w 184"/>
                <a:gd name="T9" fmla="*/ 235 h 235"/>
                <a:gd name="T10" fmla="*/ 131 w 184"/>
                <a:gd name="T11" fmla="*/ 235 h 235"/>
                <a:gd name="T12" fmla="*/ 184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184" y="182"/>
                  </a:moveTo>
                  <a:cubicBezTo>
                    <a:pt x="184" y="53"/>
                    <a:pt x="184" y="53"/>
                    <a:pt x="184" y="53"/>
                  </a:cubicBezTo>
                  <a:cubicBezTo>
                    <a:pt x="184" y="24"/>
                    <a:pt x="160" y="0"/>
                    <a:pt x="131" y="0"/>
                  </a:cubicBezTo>
                  <a:cubicBezTo>
                    <a:pt x="0" y="0"/>
                    <a:pt x="0" y="0"/>
                    <a:pt x="0" y="0"/>
                  </a:cubicBezTo>
                  <a:cubicBezTo>
                    <a:pt x="0" y="235"/>
                    <a:pt x="0" y="235"/>
                    <a:pt x="0" y="235"/>
                  </a:cubicBezTo>
                  <a:cubicBezTo>
                    <a:pt x="131" y="235"/>
                    <a:pt x="131" y="235"/>
                    <a:pt x="131" y="235"/>
                  </a:cubicBezTo>
                  <a:cubicBezTo>
                    <a:pt x="160" y="235"/>
                    <a:pt x="184" y="211"/>
                    <a:pt x="184"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1" name="ïş1íḑe"/>
            <p:cNvSpPr/>
            <p:nvPr/>
          </p:nvSpPr>
          <p:spPr bwMode="auto">
            <a:xfrm>
              <a:off x="6456363" y="2819400"/>
              <a:ext cx="196850" cy="150813"/>
            </a:xfrm>
            <a:custGeom>
              <a:avLst/>
              <a:gdLst>
                <a:gd name="T0" fmla="*/ 64 w 64"/>
                <a:gd name="T1" fmla="*/ 18 h 49"/>
                <a:gd name="T2" fmla="*/ 51 w 64"/>
                <a:gd name="T3" fmla="*/ 40 h 49"/>
                <a:gd name="T4" fmla="*/ 47 w 64"/>
                <a:gd name="T5" fmla="*/ 19 h 49"/>
                <a:gd name="T6" fmla="*/ 34 w 64"/>
                <a:gd name="T7" fmla="*/ 49 h 49"/>
                <a:gd name="T8" fmla="*/ 31 w 64"/>
                <a:gd name="T9" fmla="*/ 20 h 49"/>
                <a:gd name="T10" fmla="*/ 19 w 64"/>
                <a:gd name="T11" fmla="*/ 41 h 49"/>
                <a:gd name="T12" fmla="*/ 15 w 64"/>
                <a:gd name="T13" fmla="*/ 20 h 49"/>
                <a:gd name="T14" fmla="*/ 4 w 64"/>
                <a:gd name="T15" fmla="*/ 36 h 49"/>
                <a:gd name="T16" fmla="*/ 3 w 64"/>
                <a:gd name="T17" fmla="*/ 9 h 49"/>
                <a:gd name="T18" fmla="*/ 17 w 64"/>
                <a:gd name="T19" fmla="*/ 7 h 49"/>
                <a:gd name="T20" fmla="*/ 32 w 64"/>
                <a:gd name="T21" fmla="*/ 9 h 49"/>
                <a:gd name="T22" fmla="*/ 47 w 64"/>
                <a:gd name="T23" fmla="*/ 9 h 49"/>
                <a:gd name="T24" fmla="*/ 64 w 64"/>
                <a:gd name="T25"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9">
                  <a:moveTo>
                    <a:pt x="64" y="18"/>
                  </a:moveTo>
                  <a:cubicBezTo>
                    <a:pt x="64" y="18"/>
                    <a:pt x="58" y="35"/>
                    <a:pt x="51" y="40"/>
                  </a:cubicBezTo>
                  <a:cubicBezTo>
                    <a:pt x="43" y="44"/>
                    <a:pt x="47" y="19"/>
                    <a:pt x="47" y="19"/>
                  </a:cubicBezTo>
                  <a:cubicBezTo>
                    <a:pt x="47" y="19"/>
                    <a:pt x="42" y="49"/>
                    <a:pt x="34" y="49"/>
                  </a:cubicBezTo>
                  <a:cubicBezTo>
                    <a:pt x="27" y="49"/>
                    <a:pt x="31" y="20"/>
                    <a:pt x="31" y="20"/>
                  </a:cubicBezTo>
                  <a:cubicBezTo>
                    <a:pt x="31" y="20"/>
                    <a:pt x="25" y="40"/>
                    <a:pt x="19" y="41"/>
                  </a:cubicBezTo>
                  <a:cubicBezTo>
                    <a:pt x="13" y="41"/>
                    <a:pt x="15" y="20"/>
                    <a:pt x="15" y="20"/>
                  </a:cubicBezTo>
                  <a:cubicBezTo>
                    <a:pt x="15" y="20"/>
                    <a:pt x="9" y="35"/>
                    <a:pt x="4" y="36"/>
                  </a:cubicBezTo>
                  <a:cubicBezTo>
                    <a:pt x="0" y="37"/>
                    <a:pt x="0" y="18"/>
                    <a:pt x="3" y="9"/>
                  </a:cubicBezTo>
                  <a:cubicBezTo>
                    <a:pt x="6" y="0"/>
                    <a:pt x="17" y="7"/>
                    <a:pt x="17" y="7"/>
                  </a:cubicBezTo>
                  <a:cubicBezTo>
                    <a:pt x="17" y="7"/>
                    <a:pt x="28" y="5"/>
                    <a:pt x="32" y="9"/>
                  </a:cubicBezTo>
                  <a:cubicBezTo>
                    <a:pt x="32" y="9"/>
                    <a:pt x="42" y="5"/>
                    <a:pt x="47" y="9"/>
                  </a:cubicBezTo>
                  <a:cubicBezTo>
                    <a:pt x="47" y="9"/>
                    <a:pt x="64" y="5"/>
                    <a:pt x="64" y="1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2" name="íŝļîḋé"/>
            <p:cNvSpPr/>
            <p:nvPr/>
          </p:nvSpPr>
          <p:spPr bwMode="auto">
            <a:xfrm>
              <a:off x="6689726" y="3417888"/>
              <a:ext cx="288925" cy="239713"/>
            </a:xfrm>
            <a:custGeom>
              <a:avLst/>
              <a:gdLst>
                <a:gd name="T0" fmla="*/ 76 w 94"/>
                <a:gd name="T1" fmla="*/ 14 h 78"/>
                <a:gd name="T2" fmla="*/ 69 w 94"/>
                <a:gd name="T3" fmla="*/ 17 h 78"/>
                <a:gd name="T4" fmla="*/ 51 w 94"/>
                <a:gd name="T5" fmla="*/ 13 h 78"/>
                <a:gd name="T6" fmla="*/ 44 w 94"/>
                <a:gd name="T7" fmla="*/ 7 h 78"/>
                <a:gd name="T8" fmla="*/ 23 w 94"/>
                <a:gd name="T9" fmla="*/ 1 h 78"/>
                <a:gd name="T10" fmla="*/ 27 w 94"/>
                <a:gd name="T11" fmla="*/ 10 h 78"/>
                <a:gd name="T12" fmla="*/ 39 w 94"/>
                <a:gd name="T13" fmla="*/ 17 h 78"/>
                <a:gd name="T14" fmla="*/ 21 w 94"/>
                <a:gd name="T15" fmla="*/ 40 h 78"/>
                <a:gd name="T16" fmla="*/ 1 w 94"/>
                <a:gd name="T17" fmla="*/ 53 h 78"/>
                <a:gd name="T18" fmla="*/ 12 w 94"/>
                <a:gd name="T19" fmla="*/ 56 h 78"/>
                <a:gd name="T20" fmla="*/ 22 w 94"/>
                <a:gd name="T21" fmla="*/ 64 h 78"/>
                <a:gd name="T22" fmla="*/ 29 w 94"/>
                <a:gd name="T23" fmla="*/ 71 h 78"/>
                <a:gd name="T24" fmla="*/ 38 w 94"/>
                <a:gd name="T25" fmla="*/ 77 h 78"/>
                <a:gd name="T26" fmla="*/ 94 w 94"/>
                <a:gd name="T27" fmla="*/ 36 h 78"/>
                <a:gd name="T28" fmla="*/ 76 w 94"/>
                <a:gd name="T2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8">
                  <a:moveTo>
                    <a:pt x="76" y="14"/>
                  </a:moveTo>
                  <a:cubicBezTo>
                    <a:pt x="69" y="17"/>
                    <a:pt x="69" y="17"/>
                    <a:pt x="69" y="17"/>
                  </a:cubicBezTo>
                  <a:cubicBezTo>
                    <a:pt x="63" y="19"/>
                    <a:pt x="56" y="18"/>
                    <a:pt x="51" y="13"/>
                  </a:cubicBezTo>
                  <a:cubicBezTo>
                    <a:pt x="49" y="11"/>
                    <a:pt x="46" y="8"/>
                    <a:pt x="44" y="7"/>
                  </a:cubicBezTo>
                  <a:cubicBezTo>
                    <a:pt x="39" y="4"/>
                    <a:pt x="27" y="0"/>
                    <a:pt x="23" y="1"/>
                  </a:cubicBezTo>
                  <a:cubicBezTo>
                    <a:pt x="20" y="2"/>
                    <a:pt x="23" y="8"/>
                    <a:pt x="27" y="10"/>
                  </a:cubicBezTo>
                  <a:cubicBezTo>
                    <a:pt x="30" y="12"/>
                    <a:pt x="35" y="14"/>
                    <a:pt x="39" y="17"/>
                  </a:cubicBezTo>
                  <a:cubicBezTo>
                    <a:pt x="42" y="20"/>
                    <a:pt x="28" y="35"/>
                    <a:pt x="21" y="40"/>
                  </a:cubicBezTo>
                  <a:cubicBezTo>
                    <a:pt x="14" y="45"/>
                    <a:pt x="0" y="46"/>
                    <a:pt x="1" y="53"/>
                  </a:cubicBezTo>
                  <a:cubicBezTo>
                    <a:pt x="2" y="59"/>
                    <a:pt x="12" y="56"/>
                    <a:pt x="12" y="56"/>
                  </a:cubicBezTo>
                  <a:cubicBezTo>
                    <a:pt x="12" y="56"/>
                    <a:pt x="12" y="63"/>
                    <a:pt x="22" y="64"/>
                  </a:cubicBezTo>
                  <a:cubicBezTo>
                    <a:pt x="22" y="64"/>
                    <a:pt x="23" y="70"/>
                    <a:pt x="29" y="71"/>
                  </a:cubicBezTo>
                  <a:cubicBezTo>
                    <a:pt x="29" y="71"/>
                    <a:pt x="31" y="78"/>
                    <a:pt x="38" y="77"/>
                  </a:cubicBezTo>
                  <a:cubicBezTo>
                    <a:pt x="45" y="76"/>
                    <a:pt x="66" y="74"/>
                    <a:pt x="94" y="36"/>
                  </a:cubicBezTo>
                  <a:lnTo>
                    <a:pt x="76" y="1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3" name="îṧḷíḍê"/>
            <p:cNvSpPr/>
            <p:nvPr/>
          </p:nvSpPr>
          <p:spPr bwMode="auto">
            <a:xfrm>
              <a:off x="6902451" y="2519363"/>
              <a:ext cx="615950" cy="1027113"/>
            </a:xfrm>
            <a:custGeom>
              <a:avLst/>
              <a:gdLst>
                <a:gd name="T0" fmla="*/ 184 w 201"/>
                <a:gd name="T1" fmla="*/ 0 h 335"/>
                <a:gd name="T2" fmla="*/ 187 w 201"/>
                <a:gd name="T3" fmla="*/ 204 h 335"/>
                <a:gd name="T4" fmla="*/ 22 w 201"/>
                <a:gd name="T5" fmla="*/ 335 h 335"/>
                <a:gd name="T6" fmla="*/ 0 w 201"/>
                <a:gd name="T7" fmla="*/ 308 h 335"/>
                <a:gd name="T8" fmla="*/ 140 w 201"/>
                <a:gd name="T9" fmla="*/ 185 h 335"/>
                <a:gd name="T10" fmla="*/ 144 w 201"/>
                <a:gd name="T11" fmla="*/ 71 h 335"/>
                <a:gd name="T12" fmla="*/ 184 w 201"/>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01" h="335">
                  <a:moveTo>
                    <a:pt x="184" y="0"/>
                  </a:moveTo>
                  <a:cubicBezTo>
                    <a:pt x="184" y="0"/>
                    <a:pt x="201" y="148"/>
                    <a:pt x="187" y="204"/>
                  </a:cubicBezTo>
                  <a:cubicBezTo>
                    <a:pt x="173" y="259"/>
                    <a:pt x="22" y="335"/>
                    <a:pt x="22" y="335"/>
                  </a:cubicBezTo>
                  <a:cubicBezTo>
                    <a:pt x="0" y="308"/>
                    <a:pt x="0" y="308"/>
                    <a:pt x="0" y="308"/>
                  </a:cubicBezTo>
                  <a:cubicBezTo>
                    <a:pt x="0" y="308"/>
                    <a:pt x="115" y="223"/>
                    <a:pt x="140" y="185"/>
                  </a:cubicBezTo>
                  <a:cubicBezTo>
                    <a:pt x="144" y="71"/>
                    <a:pt x="144" y="71"/>
                    <a:pt x="144" y="71"/>
                  </a:cubicBezTo>
                  <a:cubicBezTo>
                    <a:pt x="144" y="71"/>
                    <a:pt x="148" y="35"/>
                    <a:pt x="18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4" name="iSļïdé"/>
            <p:cNvSpPr/>
            <p:nvPr/>
          </p:nvSpPr>
          <p:spPr bwMode="auto">
            <a:xfrm>
              <a:off x="8520113" y="5276850"/>
              <a:ext cx="115888" cy="134938"/>
            </a:xfrm>
            <a:custGeom>
              <a:avLst/>
              <a:gdLst>
                <a:gd name="T0" fmla="*/ 68 w 73"/>
                <a:gd name="T1" fmla="*/ 4 h 85"/>
                <a:gd name="T2" fmla="*/ 73 w 73"/>
                <a:gd name="T3" fmla="*/ 83 h 85"/>
                <a:gd name="T4" fmla="*/ 8 w 73"/>
                <a:gd name="T5" fmla="*/ 85 h 85"/>
                <a:gd name="T6" fmla="*/ 0 w 73"/>
                <a:gd name="T7" fmla="*/ 0 h 85"/>
                <a:gd name="T8" fmla="*/ 68 w 73"/>
                <a:gd name="T9" fmla="*/ 4 h 85"/>
              </a:gdLst>
              <a:ahLst/>
              <a:cxnLst>
                <a:cxn ang="0">
                  <a:pos x="T0" y="T1"/>
                </a:cxn>
                <a:cxn ang="0">
                  <a:pos x="T2" y="T3"/>
                </a:cxn>
                <a:cxn ang="0">
                  <a:pos x="T4" y="T5"/>
                </a:cxn>
                <a:cxn ang="0">
                  <a:pos x="T6" y="T7"/>
                </a:cxn>
                <a:cxn ang="0">
                  <a:pos x="T8" y="T9"/>
                </a:cxn>
              </a:cxnLst>
              <a:rect l="0" t="0" r="r" b="b"/>
              <a:pathLst>
                <a:path w="73" h="85">
                  <a:moveTo>
                    <a:pt x="68" y="4"/>
                  </a:moveTo>
                  <a:lnTo>
                    <a:pt x="73" y="83"/>
                  </a:lnTo>
                  <a:lnTo>
                    <a:pt x="8" y="85"/>
                  </a:lnTo>
                  <a:lnTo>
                    <a:pt x="0" y="0"/>
                  </a:lnTo>
                  <a:lnTo>
                    <a:pt x="68" y="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5" name="îṣļîḍê"/>
            <p:cNvSpPr/>
            <p:nvPr/>
          </p:nvSpPr>
          <p:spPr bwMode="auto">
            <a:xfrm>
              <a:off x="8326438" y="5375275"/>
              <a:ext cx="334963" cy="244475"/>
            </a:xfrm>
            <a:custGeom>
              <a:avLst/>
              <a:gdLst>
                <a:gd name="T0" fmla="*/ 87 w 109"/>
                <a:gd name="T1" fmla="*/ 5 h 80"/>
                <a:gd name="T2" fmla="*/ 65 w 109"/>
                <a:gd name="T3" fmla="*/ 1 h 80"/>
                <a:gd name="T4" fmla="*/ 20 w 109"/>
                <a:gd name="T5" fmla="*/ 41 h 80"/>
                <a:gd name="T6" fmla="*/ 13 w 109"/>
                <a:gd name="T7" fmla="*/ 77 h 80"/>
                <a:gd name="T8" fmla="*/ 105 w 109"/>
                <a:gd name="T9" fmla="*/ 63 h 80"/>
                <a:gd name="T10" fmla="*/ 106 w 109"/>
                <a:gd name="T11" fmla="*/ 12 h 80"/>
                <a:gd name="T12" fmla="*/ 87 w 109"/>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109" h="80">
                  <a:moveTo>
                    <a:pt x="87" y="5"/>
                  </a:moveTo>
                  <a:cubicBezTo>
                    <a:pt x="87" y="5"/>
                    <a:pt x="70" y="1"/>
                    <a:pt x="65" y="1"/>
                  </a:cubicBezTo>
                  <a:cubicBezTo>
                    <a:pt x="61" y="2"/>
                    <a:pt x="30" y="38"/>
                    <a:pt x="20" y="41"/>
                  </a:cubicBezTo>
                  <a:cubicBezTo>
                    <a:pt x="0" y="45"/>
                    <a:pt x="2" y="75"/>
                    <a:pt x="13" y="77"/>
                  </a:cubicBezTo>
                  <a:cubicBezTo>
                    <a:pt x="48" y="80"/>
                    <a:pt x="105" y="63"/>
                    <a:pt x="105" y="63"/>
                  </a:cubicBezTo>
                  <a:cubicBezTo>
                    <a:pt x="105" y="63"/>
                    <a:pt x="109" y="24"/>
                    <a:pt x="106" y="12"/>
                  </a:cubicBezTo>
                  <a:cubicBezTo>
                    <a:pt x="104" y="0"/>
                    <a:pt x="97" y="8"/>
                    <a:pt x="87"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6" name="îṥḷídé"/>
            <p:cNvSpPr/>
            <p:nvPr/>
          </p:nvSpPr>
          <p:spPr bwMode="auto">
            <a:xfrm>
              <a:off x="8424863" y="5438775"/>
              <a:ext cx="95250" cy="55563"/>
            </a:xfrm>
            <a:custGeom>
              <a:avLst/>
              <a:gdLst>
                <a:gd name="T0" fmla="*/ 28 w 31"/>
                <a:gd name="T1" fmla="*/ 18 h 18"/>
                <a:gd name="T2" fmla="*/ 30 w 31"/>
                <a:gd name="T3" fmla="*/ 18 h 18"/>
                <a:gd name="T4" fmla="*/ 31 w 31"/>
                <a:gd name="T5" fmla="*/ 15 h 18"/>
                <a:gd name="T6" fmla="*/ 17 w 31"/>
                <a:gd name="T7" fmla="*/ 3 h 18"/>
                <a:gd name="T8" fmla="*/ 1 w 31"/>
                <a:gd name="T9" fmla="*/ 6 h 18"/>
                <a:gd name="T10" fmla="*/ 0 w 31"/>
                <a:gd name="T11" fmla="*/ 9 h 18"/>
                <a:gd name="T12" fmla="*/ 4 w 31"/>
                <a:gd name="T13" fmla="*/ 9 h 18"/>
                <a:gd name="T14" fmla="*/ 15 w 31"/>
                <a:gd name="T15" fmla="*/ 8 h 18"/>
                <a:gd name="T16" fmla="*/ 27 w 31"/>
                <a:gd name="T17" fmla="*/ 17 h 18"/>
                <a:gd name="T18" fmla="*/ 28 w 31"/>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8">
                  <a:moveTo>
                    <a:pt x="28" y="18"/>
                  </a:moveTo>
                  <a:cubicBezTo>
                    <a:pt x="29" y="18"/>
                    <a:pt x="30" y="18"/>
                    <a:pt x="30" y="18"/>
                  </a:cubicBezTo>
                  <a:cubicBezTo>
                    <a:pt x="31" y="17"/>
                    <a:pt x="31" y="16"/>
                    <a:pt x="31" y="15"/>
                  </a:cubicBezTo>
                  <a:cubicBezTo>
                    <a:pt x="30" y="14"/>
                    <a:pt x="24" y="6"/>
                    <a:pt x="17" y="3"/>
                  </a:cubicBezTo>
                  <a:cubicBezTo>
                    <a:pt x="7" y="0"/>
                    <a:pt x="1" y="6"/>
                    <a:pt x="1" y="6"/>
                  </a:cubicBezTo>
                  <a:cubicBezTo>
                    <a:pt x="0" y="7"/>
                    <a:pt x="0" y="8"/>
                    <a:pt x="0" y="9"/>
                  </a:cubicBezTo>
                  <a:cubicBezTo>
                    <a:pt x="1" y="10"/>
                    <a:pt x="3" y="10"/>
                    <a:pt x="4" y="9"/>
                  </a:cubicBezTo>
                  <a:cubicBezTo>
                    <a:pt x="4" y="9"/>
                    <a:pt x="9" y="5"/>
                    <a:pt x="15" y="8"/>
                  </a:cubicBezTo>
                  <a:cubicBezTo>
                    <a:pt x="21" y="10"/>
                    <a:pt x="27" y="17"/>
                    <a:pt x="27" y="17"/>
                  </a:cubicBezTo>
                  <a:cubicBezTo>
                    <a:pt x="27" y="18"/>
                    <a:pt x="28" y="18"/>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7" name="îŝḷîďê"/>
            <p:cNvSpPr/>
            <p:nvPr/>
          </p:nvSpPr>
          <p:spPr bwMode="auto">
            <a:xfrm>
              <a:off x="8443913" y="5414963"/>
              <a:ext cx="96838" cy="58738"/>
            </a:xfrm>
            <a:custGeom>
              <a:avLst/>
              <a:gdLst>
                <a:gd name="T0" fmla="*/ 29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9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9" y="19"/>
                  </a:moveTo>
                  <a:cubicBezTo>
                    <a:pt x="29" y="19"/>
                    <a:pt x="30" y="19"/>
                    <a:pt x="30" y="18"/>
                  </a:cubicBezTo>
                  <a:cubicBezTo>
                    <a:pt x="31" y="18"/>
                    <a:pt x="32" y="16"/>
                    <a:pt x="31" y="15"/>
                  </a:cubicBezTo>
                  <a:cubicBezTo>
                    <a:pt x="31" y="15"/>
                    <a:pt x="25" y="6"/>
                    <a:pt x="17" y="4"/>
                  </a:cubicBezTo>
                  <a:cubicBezTo>
                    <a:pt x="8" y="0"/>
                    <a:pt x="1" y="6"/>
                    <a:pt x="1" y="6"/>
                  </a:cubicBezTo>
                  <a:cubicBezTo>
                    <a:pt x="0" y="7"/>
                    <a:pt x="0" y="9"/>
                    <a:pt x="1" y="10"/>
                  </a:cubicBezTo>
                  <a:cubicBezTo>
                    <a:pt x="2" y="11"/>
                    <a:pt x="3" y="11"/>
                    <a:pt x="4" y="10"/>
                  </a:cubicBezTo>
                  <a:cubicBezTo>
                    <a:pt x="4" y="10"/>
                    <a:pt x="9" y="6"/>
                    <a:pt x="16" y="8"/>
                  </a:cubicBezTo>
                  <a:cubicBezTo>
                    <a:pt x="22" y="10"/>
                    <a:pt x="27" y="18"/>
                    <a:pt x="27" y="18"/>
                  </a:cubicBezTo>
                  <a:cubicBezTo>
                    <a:pt x="27" y="18"/>
                    <a:pt x="28"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8" name="iŝḻïḓê"/>
            <p:cNvSpPr/>
            <p:nvPr/>
          </p:nvSpPr>
          <p:spPr bwMode="auto">
            <a:xfrm>
              <a:off x="8397876" y="5457825"/>
              <a:ext cx="96838" cy="58738"/>
            </a:xfrm>
            <a:custGeom>
              <a:avLst/>
              <a:gdLst>
                <a:gd name="T0" fmla="*/ 28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8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8" y="19"/>
                  </a:moveTo>
                  <a:cubicBezTo>
                    <a:pt x="29" y="19"/>
                    <a:pt x="30" y="19"/>
                    <a:pt x="30" y="18"/>
                  </a:cubicBezTo>
                  <a:cubicBezTo>
                    <a:pt x="31" y="17"/>
                    <a:pt x="32" y="16"/>
                    <a:pt x="31" y="15"/>
                  </a:cubicBezTo>
                  <a:cubicBezTo>
                    <a:pt x="31" y="15"/>
                    <a:pt x="24" y="6"/>
                    <a:pt x="17" y="4"/>
                  </a:cubicBezTo>
                  <a:cubicBezTo>
                    <a:pt x="7" y="0"/>
                    <a:pt x="1" y="6"/>
                    <a:pt x="1" y="6"/>
                  </a:cubicBezTo>
                  <a:cubicBezTo>
                    <a:pt x="0" y="7"/>
                    <a:pt x="0" y="9"/>
                    <a:pt x="1" y="10"/>
                  </a:cubicBezTo>
                  <a:cubicBezTo>
                    <a:pt x="1" y="11"/>
                    <a:pt x="3" y="11"/>
                    <a:pt x="4" y="10"/>
                  </a:cubicBezTo>
                  <a:cubicBezTo>
                    <a:pt x="4" y="10"/>
                    <a:pt x="9" y="5"/>
                    <a:pt x="16" y="8"/>
                  </a:cubicBezTo>
                  <a:cubicBezTo>
                    <a:pt x="21" y="10"/>
                    <a:pt x="27" y="18"/>
                    <a:pt x="27" y="18"/>
                  </a:cubicBezTo>
                  <a:cubicBezTo>
                    <a:pt x="27" y="18"/>
                    <a:pt x="28" y="19"/>
                    <a:pt x="28"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9" name="íṥḻîdè"/>
            <p:cNvSpPr/>
            <p:nvPr/>
          </p:nvSpPr>
          <p:spPr bwMode="auto">
            <a:xfrm>
              <a:off x="8250238" y="3648075"/>
              <a:ext cx="411163" cy="1677988"/>
            </a:xfrm>
            <a:custGeom>
              <a:avLst/>
              <a:gdLst>
                <a:gd name="T0" fmla="*/ 0 w 134"/>
                <a:gd name="T1" fmla="*/ 29 h 547"/>
                <a:gd name="T2" fmla="*/ 2 w 134"/>
                <a:gd name="T3" fmla="*/ 55 h 547"/>
                <a:gd name="T4" fmla="*/ 3 w 134"/>
                <a:gd name="T5" fmla="*/ 69 h 547"/>
                <a:gd name="T6" fmla="*/ 25 w 134"/>
                <a:gd name="T7" fmla="*/ 290 h 547"/>
                <a:gd name="T8" fmla="*/ 78 w 134"/>
                <a:gd name="T9" fmla="*/ 547 h 547"/>
                <a:gd name="T10" fmla="*/ 120 w 134"/>
                <a:gd name="T11" fmla="*/ 545 h 547"/>
                <a:gd name="T12" fmla="*/ 124 w 134"/>
                <a:gd name="T13" fmla="*/ 545 h 547"/>
                <a:gd name="T14" fmla="*/ 134 w 134"/>
                <a:gd name="T15" fmla="*/ 545 h 547"/>
                <a:gd name="T16" fmla="*/ 118 w 134"/>
                <a:gd name="T17" fmla="*/ 356 h 547"/>
                <a:gd name="T18" fmla="*/ 107 w 134"/>
                <a:gd name="T19" fmla="*/ 75 h 547"/>
                <a:gd name="T20" fmla="*/ 106 w 134"/>
                <a:gd name="T21" fmla="*/ 0 h 547"/>
                <a:gd name="T22" fmla="*/ 0 w 134"/>
                <a:gd name="T23" fmla="*/ 2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47">
                  <a:moveTo>
                    <a:pt x="0" y="29"/>
                  </a:moveTo>
                  <a:cubicBezTo>
                    <a:pt x="0" y="29"/>
                    <a:pt x="1" y="39"/>
                    <a:pt x="2" y="55"/>
                  </a:cubicBezTo>
                  <a:cubicBezTo>
                    <a:pt x="2" y="59"/>
                    <a:pt x="3" y="64"/>
                    <a:pt x="3" y="69"/>
                  </a:cubicBezTo>
                  <a:cubicBezTo>
                    <a:pt x="7" y="123"/>
                    <a:pt x="16" y="221"/>
                    <a:pt x="25" y="290"/>
                  </a:cubicBezTo>
                  <a:cubicBezTo>
                    <a:pt x="38" y="387"/>
                    <a:pt x="78" y="547"/>
                    <a:pt x="78" y="547"/>
                  </a:cubicBezTo>
                  <a:cubicBezTo>
                    <a:pt x="120" y="545"/>
                    <a:pt x="120" y="545"/>
                    <a:pt x="120" y="545"/>
                  </a:cubicBezTo>
                  <a:cubicBezTo>
                    <a:pt x="124" y="545"/>
                    <a:pt x="124" y="545"/>
                    <a:pt x="124" y="545"/>
                  </a:cubicBezTo>
                  <a:cubicBezTo>
                    <a:pt x="134" y="545"/>
                    <a:pt x="134" y="545"/>
                    <a:pt x="134" y="545"/>
                  </a:cubicBezTo>
                  <a:cubicBezTo>
                    <a:pt x="134" y="545"/>
                    <a:pt x="127" y="444"/>
                    <a:pt x="118" y="356"/>
                  </a:cubicBezTo>
                  <a:cubicBezTo>
                    <a:pt x="112" y="298"/>
                    <a:pt x="109" y="162"/>
                    <a:pt x="107" y="75"/>
                  </a:cubicBezTo>
                  <a:cubicBezTo>
                    <a:pt x="106" y="31"/>
                    <a:pt x="106" y="0"/>
                    <a:pt x="106" y="0"/>
                  </a:cubicBezTo>
                  <a:lnTo>
                    <a:pt x="0" y="2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0" name="íşḷîďe"/>
            <p:cNvSpPr/>
            <p:nvPr/>
          </p:nvSpPr>
          <p:spPr bwMode="auto">
            <a:xfrm>
              <a:off x="8250238" y="3648075"/>
              <a:ext cx="328613" cy="249238"/>
            </a:xfrm>
            <a:custGeom>
              <a:avLst/>
              <a:gdLst>
                <a:gd name="T0" fmla="*/ 0 w 107"/>
                <a:gd name="T1" fmla="*/ 29 h 81"/>
                <a:gd name="T2" fmla="*/ 2 w 107"/>
                <a:gd name="T3" fmla="*/ 55 h 81"/>
                <a:gd name="T4" fmla="*/ 4 w 107"/>
                <a:gd name="T5" fmla="*/ 80 h 81"/>
                <a:gd name="T6" fmla="*/ 107 w 107"/>
                <a:gd name="T7" fmla="*/ 75 h 81"/>
                <a:gd name="T8" fmla="*/ 106 w 107"/>
                <a:gd name="T9" fmla="*/ 0 h 81"/>
                <a:gd name="T10" fmla="*/ 0 w 107"/>
                <a:gd name="T11" fmla="*/ 29 h 81"/>
              </a:gdLst>
              <a:ahLst/>
              <a:cxnLst>
                <a:cxn ang="0">
                  <a:pos x="T0" y="T1"/>
                </a:cxn>
                <a:cxn ang="0">
                  <a:pos x="T2" y="T3"/>
                </a:cxn>
                <a:cxn ang="0">
                  <a:pos x="T4" y="T5"/>
                </a:cxn>
                <a:cxn ang="0">
                  <a:pos x="T6" y="T7"/>
                </a:cxn>
                <a:cxn ang="0">
                  <a:pos x="T8" y="T9"/>
                </a:cxn>
                <a:cxn ang="0">
                  <a:pos x="T10" y="T11"/>
                </a:cxn>
              </a:cxnLst>
              <a:rect l="0" t="0" r="r" b="b"/>
              <a:pathLst>
                <a:path w="107" h="81">
                  <a:moveTo>
                    <a:pt x="0" y="29"/>
                  </a:moveTo>
                  <a:cubicBezTo>
                    <a:pt x="0" y="29"/>
                    <a:pt x="1" y="39"/>
                    <a:pt x="2" y="55"/>
                  </a:cubicBezTo>
                  <a:cubicBezTo>
                    <a:pt x="2" y="59"/>
                    <a:pt x="4" y="75"/>
                    <a:pt x="4" y="80"/>
                  </a:cubicBezTo>
                  <a:cubicBezTo>
                    <a:pt x="23" y="81"/>
                    <a:pt x="82" y="78"/>
                    <a:pt x="107" y="75"/>
                  </a:cubicBezTo>
                  <a:cubicBezTo>
                    <a:pt x="106" y="31"/>
                    <a:pt x="106" y="0"/>
                    <a:pt x="106" y="0"/>
                  </a:cubicBezTo>
                  <a:lnTo>
                    <a:pt x="0" y="29"/>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1" name="íṧlîďê"/>
            <p:cNvSpPr/>
            <p:nvPr/>
          </p:nvSpPr>
          <p:spPr bwMode="auto">
            <a:xfrm>
              <a:off x="8504238" y="3813175"/>
              <a:ext cx="127000" cy="1506538"/>
            </a:xfrm>
            <a:custGeom>
              <a:avLst/>
              <a:gdLst>
                <a:gd name="T0" fmla="*/ 0 w 41"/>
                <a:gd name="T1" fmla="*/ 0 h 491"/>
                <a:gd name="T2" fmla="*/ 37 w 41"/>
                <a:gd name="T3" fmla="*/ 491 h 491"/>
                <a:gd name="T4" fmla="*/ 41 w 41"/>
                <a:gd name="T5" fmla="*/ 491 h 491"/>
                <a:gd name="T6" fmla="*/ 5 w 41"/>
                <a:gd name="T7" fmla="*/ 0 h 491"/>
                <a:gd name="T8" fmla="*/ 0 w 41"/>
                <a:gd name="T9" fmla="*/ 0 h 491"/>
              </a:gdLst>
              <a:ahLst/>
              <a:cxnLst>
                <a:cxn ang="0">
                  <a:pos x="T0" y="T1"/>
                </a:cxn>
                <a:cxn ang="0">
                  <a:pos x="T2" y="T3"/>
                </a:cxn>
                <a:cxn ang="0">
                  <a:pos x="T4" y="T5"/>
                </a:cxn>
                <a:cxn ang="0">
                  <a:pos x="T6" y="T7"/>
                </a:cxn>
                <a:cxn ang="0">
                  <a:pos x="T8" y="T9"/>
                </a:cxn>
              </a:cxnLst>
              <a:rect l="0" t="0" r="r" b="b"/>
              <a:pathLst>
                <a:path w="41" h="491">
                  <a:moveTo>
                    <a:pt x="0" y="0"/>
                  </a:moveTo>
                  <a:cubicBezTo>
                    <a:pt x="1" y="4"/>
                    <a:pt x="4" y="318"/>
                    <a:pt x="37" y="491"/>
                  </a:cubicBezTo>
                  <a:cubicBezTo>
                    <a:pt x="41" y="491"/>
                    <a:pt x="41" y="491"/>
                    <a:pt x="41" y="491"/>
                  </a:cubicBezTo>
                  <a:cubicBezTo>
                    <a:pt x="8" y="319"/>
                    <a:pt x="5" y="4"/>
                    <a:pt x="5" y="0"/>
                  </a:cubicBezTo>
                  <a:lnTo>
                    <a:pt x="0" y="0"/>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2" name="ï$ḷiḓé"/>
            <p:cNvSpPr/>
            <p:nvPr/>
          </p:nvSpPr>
          <p:spPr bwMode="auto">
            <a:xfrm>
              <a:off x="7856538" y="5329238"/>
              <a:ext cx="111125" cy="125413"/>
            </a:xfrm>
            <a:custGeom>
              <a:avLst/>
              <a:gdLst>
                <a:gd name="T0" fmla="*/ 0 w 70"/>
                <a:gd name="T1" fmla="*/ 8 h 79"/>
                <a:gd name="T2" fmla="*/ 2 w 70"/>
                <a:gd name="T3" fmla="*/ 79 h 79"/>
                <a:gd name="T4" fmla="*/ 68 w 70"/>
                <a:gd name="T5" fmla="*/ 75 h 79"/>
                <a:gd name="T6" fmla="*/ 70 w 70"/>
                <a:gd name="T7" fmla="*/ 0 h 79"/>
                <a:gd name="T8" fmla="*/ 0 w 70"/>
                <a:gd name="T9" fmla="*/ 8 h 79"/>
              </a:gdLst>
              <a:ahLst/>
              <a:cxnLst>
                <a:cxn ang="0">
                  <a:pos x="T0" y="T1"/>
                </a:cxn>
                <a:cxn ang="0">
                  <a:pos x="T2" y="T3"/>
                </a:cxn>
                <a:cxn ang="0">
                  <a:pos x="T4" y="T5"/>
                </a:cxn>
                <a:cxn ang="0">
                  <a:pos x="T6" y="T7"/>
                </a:cxn>
                <a:cxn ang="0">
                  <a:pos x="T8" y="T9"/>
                </a:cxn>
              </a:cxnLst>
              <a:rect l="0" t="0" r="r" b="b"/>
              <a:pathLst>
                <a:path w="70" h="79">
                  <a:moveTo>
                    <a:pt x="0" y="8"/>
                  </a:moveTo>
                  <a:lnTo>
                    <a:pt x="2" y="79"/>
                  </a:lnTo>
                  <a:lnTo>
                    <a:pt x="68" y="75"/>
                  </a:lnTo>
                  <a:lnTo>
                    <a:pt x="70" y="0"/>
                  </a:lnTo>
                  <a:lnTo>
                    <a:pt x="0" y="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3" name="iṡ1îḑè"/>
            <p:cNvSpPr/>
            <p:nvPr/>
          </p:nvSpPr>
          <p:spPr bwMode="auto">
            <a:xfrm>
              <a:off x="7602538" y="5418138"/>
              <a:ext cx="398463" cy="204788"/>
            </a:xfrm>
            <a:custGeom>
              <a:avLst/>
              <a:gdLst>
                <a:gd name="T0" fmla="*/ 93 w 130"/>
                <a:gd name="T1" fmla="*/ 10 h 67"/>
                <a:gd name="T2" fmla="*/ 80 w 130"/>
                <a:gd name="T3" fmla="*/ 1 h 67"/>
                <a:gd name="T4" fmla="*/ 15 w 130"/>
                <a:gd name="T5" fmla="*/ 41 h 67"/>
                <a:gd name="T6" fmla="*/ 6 w 130"/>
                <a:gd name="T7" fmla="*/ 61 h 67"/>
                <a:gd name="T8" fmla="*/ 127 w 130"/>
                <a:gd name="T9" fmla="*/ 57 h 67"/>
                <a:gd name="T10" fmla="*/ 126 w 130"/>
                <a:gd name="T11" fmla="*/ 11 h 67"/>
                <a:gd name="T12" fmla="*/ 93 w 130"/>
                <a:gd name="T13" fmla="*/ 10 h 67"/>
              </a:gdLst>
              <a:ahLst/>
              <a:cxnLst>
                <a:cxn ang="0">
                  <a:pos x="T0" y="T1"/>
                </a:cxn>
                <a:cxn ang="0">
                  <a:pos x="T2" y="T3"/>
                </a:cxn>
                <a:cxn ang="0">
                  <a:pos x="T4" y="T5"/>
                </a:cxn>
                <a:cxn ang="0">
                  <a:pos x="T6" y="T7"/>
                </a:cxn>
                <a:cxn ang="0">
                  <a:pos x="T8" y="T9"/>
                </a:cxn>
                <a:cxn ang="0">
                  <a:pos x="T10" y="T11"/>
                </a:cxn>
                <a:cxn ang="0">
                  <a:pos x="T12" y="T13"/>
                </a:cxn>
              </a:cxnLst>
              <a:rect l="0" t="0" r="r" b="b"/>
              <a:pathLst>
                <a:path w="130" h="67">
                  <a:moveTo>
                    <a:pt x="93" y="10"/>
                  </a:moveTo>
                  <a:cubicBezTo>
                    <a:pt x="93" y="10"/>
                    <a:pt x="86" y="1"/>
                    <a:pt x="80" y="1"/>
                  </a:cubicBezTo>
                  <a:cubicBezTo>
                    <a:pt x="74" y="2"/>
                    <a:pt x="30" y="38"/>
                    <a:pt x="15" y="41"/>
                  </a:cubicBezTo>
                  <a:cubicBezTo>
                    <a:pt x="0" y="44"/>
                    <a:pt x="3" y="55"/>
                    <a:pt x="6" y="61"/>
                  </a:cubicBezTo>
                  <a:cubicBezTo>
                    <a:pt x="8" y="67"/>
                    <a:pt x="127" y="57"/>
                    <a:pt x="127" y="57"/>
                  </a:cubicBezTo>
                  <a:cubicBezTo>
                    <a:pt x="127" y="57"/>
                    <a:pt x="130" y="22"/>
                    <a:pt x="126" y="11"/>
                  </a:cubicBezTo>
                  <a:cubicBezTo>
                    <a:pt x="122" y="0"/>
                    <a:pt x="105" y="13"/>
                    <a:pt x="93" y="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4" name="îŝḻîdê"/>
            <p:cNvSpPr/>
            <p:nvPr/>
          </p:nvSpPr>
          <p:spPr bwMode="auto">
            <a:xfrm>
              <a:off x="7737476" y="5470525"/>
              <a:ext cx="85725" cy="57150"/>
            </a:xfrm>
            <a:custGeom>
              <a:avLst/>
              <a:gdLst>
                <a:gd name="T0" fmla="*/ 25 w 28"/>
                <a:gd name="T1" fmla="*/ 18 h 19"/>
                <a:gd name="T2" fmla="*/ 26 w 28"/>
                <a:gd name="T3" fmla="*/ 18 h 19"/>
                <a:gd name="T4" fmla="*/ 27 w 28"/>
                <a:gd name="T5" fmla="*/ 15 h 19"/>
                <a:gd name="T6" fmla="*/ 16 w 28"/>
                <a:gd name="T7" fmla="*/ 4 h 19"/>
                <a:gd name="T8" fmla="*/ 1 w 28"/>
                <a:gd name="T9" fmla="*/ 5 h 19"/>
                <a:gd name="T10" fmla="*/ 0 w 28"/>
                <a:gd name="T11" fmla="*/ 8 h 19"/>
                <a:gd name="T12" fmla="*/ 3 w 28"/>
                <a:gd name="T13" fmla="*/ 8 h 19"/>
                <a:gd name="T14" fmla="*/ 14 w 28"/>
                <a:gd name="T15" fmla="*/ 8 h 19"/>
                <a:gd name="T16" fmla="*/ 23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5" y="19"/>
                    <a:pt x="26" y="18"/>
                    <a:pt x="26" y="18"/>
                  </a:cubicBezTo>
                  <a:cubicBezTo>
                    <a:pt x="27" y="18"/>
                    <a:pt x="28" y="16"/>
                    <a:pt x="27" y="15"/>
                  </a:cubicBezTo>
                  <a:cubicBezTo>
                    <a:pt x="27" y="15"/>
                    <a:pt x="22" y="7"/>
                    <a:pt x="16" y="4"/>
                  </a:cubicBezTo>
                  <a:cubicBezTo>
                    <a:pt x="7" y="0"/>
                    <a:pt x="1" y="5"/>
                    <a:pt x="1" y="5"/>
                  </a:cubicBezTo>
                  <a:cubicBezTo>
                    <a:pt x="0" y="5"/>
                    <a:pt x="0" y="7"/>
                    <a:pt x="0" y="8"/>
                  </a:cubicBezTo>
                  <a:cubicBezTo>
                    <a:pt x="1" y="9"/>
                    <a:pt x="2" y="9"/>
                    <a:pt x="3" y="8"/>
                  </a:cubicBezTo>
                  <a:cubicBezTo>
                    <a:pt x="4" y="8"/>
                    <a:pt x="8" y="5"/>
                    <a:pt x="14" y="8"/>
                  </a:cubicBezTo>
                  <a:cubicBezTo>
                    <a:pt x="19" y="10"/>
                    <a:pt x="23" y="17"/>
                    <a:pt x="23" y="17"/>
                  </a:cubicBezTo>
                  <a:cubicBezTo>
                    <a:pt x="24" y="18"/>
                    <a:pt x="24"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5" name="ïşľíde"/>
            <p:cNvSpPr/>
            <p:nvPr/>
          </p:nvSpPr>
          <p:spPr bwMode="auto">
            <a:xfrm>
              <a:off x="7754938" y="5451475"/>
              <a:ext cx="85725" cy="55563"/>
            </a:xfrm>
            <a:custGeom>
              <a:avLst/>
              <a:gdLst>
                <a:gd name="T0" fmla="*/ 25 w 28"/>
                <a:gd name="T1" fmla="*/ 18 h 18"/>
                <a:gd name="T2" fmla="*/ 27 w 28"/>
                <a:gd name="T3" fmla="*/ 18 h 18"/>
                <a:gd name="T4" fmla="*/ 27 w 28"/>
                <a:gd name="T5" fmla="*/ 15 h 18"/>
                <a:gd name="T6" fmla="*/ 16 w 28"/>
                <a:gd name="T7" fmla="*/ 4 h 18"/>
                <a:gd name="T8" fmla="*/ 1 w 28"/>
                <a:gd name="T9" fmla="*/ 5 h 18"/>
                <a:gd name="T10" fmla="*/ 1 w 28"/>
                <a:gd name="T11" fmla="*/ 8 h 18"/>
                <a:gd name="T12" fmla="*/ 4 w 28"/>
                <a:gd name="T13" fmla="*/ 8 h 18"/>
                <a:gd name="T14" fmla="*/ 14 w 28"/>
                <a:gd name="T15" fmla="*/ 8 h 18"/>
                <a:gd name="T16" fmla="*/ 24 w 28"/>
                <a:gd name="T17" fmla="*/ 17 h 18"/>
                <a:gd name="T18" fmla="*/ 25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5" y="18"/>
                  </a:moveTo>
                  <a:cubicBezTo>
                    <a:pt x="26" y="18"/>
                    <a:pt x="26" y="18"/>
                    <a:pt x="27" y="18"/>
                  </a:cubicBezTo>
                  <a:cubicBezTo>
                    <a:pt x="28" y="17"/>
                    <a:pt x="28" y="16"/>
                    <a:pt x="27" y="15"/>
                  </a:cubicBezTo>
                  <a:cubicBezTo>
                    <a:pt x="27" y="15"/>
                    <a:pt x="22" y="7"/>
                    <a:pt x="16" y="4"/>
                  </a:cubicBezTo>
                  <a:cubicBezTo>
                    <a:pt x="8" y="0"/>
                    <a:pt x="1" y="4"/>
                    <a:pt x="1" y="5"/>
                  </a:cubicBezTo>
                  <a:cubicBezTo>
                    <a:pt x="0" y="5"/>
                    <a:pt x="0" y="7"/>
                    <a:pt x="1" y="8"/>
                  </a:cubicBezTo>
                  <a:cubicBezTo>
                    <a:pt x="1" y="9"/>
                    <a:pt x="3" y="9"/>
                    <a:pt x="4" y="8"/>
                  </a:cubicBezTo>
                  <a:cubicBezTo>
                    <a:pt x="4" y="8"/>
                    <a:pt x="8" y="5"/>
                    <a:pt x="14" y="8"/>
                  </a:cubicBezTo>
                  <a:cubicBezTo>
                    <a:pt x="19"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6" name="ï$ḷïḋe"/>
            <p:cNvSpPr/>
            <p:nvPr/>
          </p:nvSpPr>
          <p:spPr bwMode="auto">
            <a:xfrm>
              <a:off x="7708901" y="5484813"/>
              <a:ext cx="85725" cy="58738"/>
            </a:xfrm>
            <a:custGeom>
              <a:avLst/>
              <a:gdLst>
                <a:gd name="T0" fmla="*/ 25 w 28"/>
                <a:gd name="T1" fmla="*/ 18 h 19"/>
                <a:gd name="T2" fmla="*/ 27 w 28"/>
                <a:gd name="T3" fmla="*/ 18 h 19"/>
                <a:gd name="T4" fmla="*/ 28 w 28"/>
                <a:gd name="T5" fmla="*/ 15 h 19"/>
                <a:gd name="T6" fmla="*/ 16 w 28"/>
                <a:gd name="T7" fmla="*/ 4 h 19"/>
                <a:gd name="T8" fmla="*/ 1 w 28"/>
                <a:gd name="T9" fmla="*/ 5 h 19"/>
                <a:gd name="T10" fmla="*/ 1 w 28"/>
                <a:gd name="T11" fmla="*/ 8 h 19"/>
                <a:gd name="T12" fmla="*/ 4 w 28"/>
                <a:gd name="T13" fmla="*/ 8 h 19"/>
                <a:gd name="T14" fmla="*/ 14 w 28"/>
                <a:gd name="T15" fmla="*/ 8 h 19"/>
                <a:gd name="T16" fmla="*/ 24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6" y="19"/>
                    <a:pt x="26" y="19"/>
                    <a:pt x="27" y="18"/>
                  </a:cubicBezTo>
                  <a:cubicBezTo>
                    <a:pt x="28" y="18"/>
                    <a:pt x="28" y="16"/>
                    <a:pt x="28" y="15"/>
                  </a:cubicBezTo>
                  <a:cubicBezTo>
                    <a:pt x="27" y="15"/>
                    <a:pt x="23" y="7"/>
                    <a:pt x="16" y="4"/>
                  </a:cubicBezTo>
                  <a:cubicBezTo>
                    <a:pt x="8" y="0"/>
                    <a:pt x="1" y="5"/>
                    <a:pt x="1" y="5"/>
                  </a:cubicBezTo>
                  <a:cubicBezTo>
                    <a:pt x="0" y="5"/>
                    <a:pt x="0" y="7"/>
                    <a:pt x="1" y="8"/>
                  </a:cubicBezTo>
                  <a:cubicBezTo>
                    <a:pt x="1" y="9"/>
                    <a:pt x="3" y="9"/>
                    <a:pt x="4" y="8"/>
                  </a:cubicBezTo>
                  <a:cubicBezTo>
                    <a:pt x="4" y="8"/>
                    <a:pt x="8" y="5"/>
                    <a:pt x="14" y="8"/>
                  </a:cubicBezTo>
                  <a:cubicBezTo>
                    <a:pt x="20"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7" name="îṥḷidè"/>
            <p:cNvSpPr/>
            <p:nvPr/>
          </p:nvSpPr>
          <p:spPr bwMode="auto">
            <a:xfrm>
              <a:off x="7789863" y="3700463"/>
              <a:ext cx="477838" cy="1668463"/>
            </a:xfrm>
            <a:custGeom>
              <a:avLst/>
              <a:gdLst>
                <a:gd name="T0" fmla="*/ 16 w 156"/>
                <a:gd name="T1" fmla="*/ 544 h 544"/>
                <a:gd name="T2" fmla="*/ 50 w 156"/>
                <a:gd name="T3" fmla="*/ 542 h 544"/>
                <a:gd name="T4" fmla="*/ 55 w 156"/>
                <a:gd name="T5" fmla="*/ 542 h 544"/>
                <a:gd name="T6" fmla="*/ 63 w 156"/>
                <a:gd name="T7" fmla="*/ 541 h 544"/>
                <a:gd name="T8" fmla="*/ 91 w 156"/>
                <a:gd name="T9" fmla="*/ 285 h 544"/>
                <a:gd name="T10" fmla="*/ 141 w 156"/>
                <a:gd name="T11" fmla="*/ 67 h 544"/>
                <a:gd name="T12" fmla="*/ 153 w 156"/>
                <a:gd name="T13" fmla="*/ 23 h 544"/>
                <a:gd name="T14" fmla="*/ 156 w 156"/>
                <a:gd name="T15" fmla="*/ 11 h 544"/>
                <a:gd name="T16" fmla="*/ 40 w 156"/>
                <a:gd name="T17" fmla="*/ 0 h 544"/>
                <a:gd name="T18" fmla="*/ 39 w 156"/>
                <a:gd name="T19" fmla="*/ 7 h 544"/>
                <a:gd name="T20" fmla="*/ 34 w 156"/>
                <a:gd name="T21" fmla="*/ 57 h 544"/>
                <a:gd name="T22" fmla="*/ 11 w 156"/>
                <a:gd name="T23" fmla="*/ 262 h 544"/>
                <a:gd name="T24" fmla="*/ 16 w 156"/>
                <a:gd name="T25"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44">
                  <a:moveTo>
                    <a:pt x="16" y="544"/>
                  </a:moveTo>
                  <a:cubicBezTo>
                    <a:pt x="50" y="542"/>
                    <a:pt x="50" y="542"/>
                    <a:pt x="50" y="542"/>
                  </a:cubicBezTo>
                  <a:cubicBezTo>
                    <a:pt x="55" y="542"/>
                    <a:pt x="55" y="542"/>
                    <a:pt x="55" y="542"/>
                  </a:cubicBezTo>
                  <a:cubicBezTo>
                    <a:pt x="63" y="541"/>
                    <a:pt x="63" y="541"/>
                    <a:pt x="63" y="541"/>
                  </a:cubicBezTo>
                  <a:cubicBezTo>
                    <a:pt x="63" y="541"/>
                    <a:pt x="84" y="339"/>
                    <a:pt x="91" y="285"/>
                  </a:cubicBezTo>
                  <a:cubicBezTo>
                    <a:pt x="97" y="238"/>
                    <a:pt x="123" y="132"/>
                    <a:pt x="141" y="67"/>
                  </a:cubicBezTo>
                  <a:cubicBezTo>
                    <a:pt x="146" y="48"/>
                    <a:pt x="150" y="33"/>
                    <a:pt x="153" y="23"/>
                  </a:cubicBezTo>
                  <a:cubicBezTo>
                    <a:pt x="155" y="15"/>
                    <a:pt x="156" y="11"/>
                    <a:pt x="156" y="11"/>
                  </a:cubicBezTo>
                  <a:cubicBezTo>
                    <a:pt x="40" y="0"/>
                    <a:pt x="40" y="0"/>
                    <a:pt x="40" y="0"/>
                  </a:cubicBezTo>
                  <a:cubicBezTo>
                    <a:pt x="40" y="0"/>
                    <a:pt x="40" y="2"/>
                    <a:pt x="39" y="7"/>
                  </a:cubicBezTo>
                  <a:cubicBezTo>
                    <a:pt x="38" y="16"/>
                    <a:pt x="36" y="34"/>
                    <a:pt x="34" y="57"/>
                  </a:cubicBezTo>
                  <a:cubicBezTo>
                    <a:pt x="26" y="118"/>
                    <a:pt x="15" y="214"/>
                    <a:pt x="11" y="262"/>
                  </a:cubicBezTo>
                  <a:cubicBezTo>
                    <a:pt x="0" y="387"/>
                    <a:pt x="16" y="544"/>
                    <a:pt x="16" y="5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8" name="iśḷiḍê"/>
            <p:cNvSpPr/>
            <p:nvPr/>
          </p:nvSpPr>
          <p:spPr bwMode="auto">
            <a:xfrm>
              <a:off x="7893051" y="3721100"/>
              <a:ext cx="366713" cy="184150"/>
            </a:xfrm>
            <a:custGeom>
              <a:avLst/>
              <a:gdLst>
                <a:gd name="T0" fmla="*/ 0 w 119"/>
                <a:gd name="T1" fmla="*/ 50 h 60"/>
                <a:gd name="T2" fmla="*/ 107 w 119"/>
                <a:gd name="T3" fmla="*/ 60 h 60"/>
                <a:gd name="T4" fmla="*/ 119 w 119"/>
                <a:gd name="T5" fmla="*/ 16 h 60"/>
                <a:gd name="T6" fmla="*/ 5 w 119"/>
                <a:gd name="T7" fmla="*/ 0 h 60"/>
                <a:gd name="T8" fmla="*/ 0 w 119"/>
                <a:gd name="T9" fmla="*/ 50 h 60"/>
              </a:gdLst>
              <a:ahLst/>
              <a:cxnLst>
                <a:cxn ang="0">
                  <a:pos x="T0" y="T1"/>
                </a:cxn>
                <a:cxn ang="0">
                  <a:pos x="T2" y="T3"/>
                </a:cxn>
                <a:cxn ang="0">
                  <a:pos x="T4" y="T5"/>
                </a:cxn>
                <a:cxn ang="0">
                  <a:pos x="T6" y="T7"/>
                </a:cxn>
                <a:cxn ang="0">
                  <a:pos x="T8" y="T9"/>
                </a:cxn>
              </a:cxnLst>
              <a:rect l="0" t="0" r="r" b="b"/>
              <a:pathLst>
                <a:path w="119" h="60">
                  <a:moveTo>
                    <a:pt x="0" y="50"/>
                  </a:moveTo>
                  <a:cubicBezTo>
                    <a:pt x="107" y="60"/>
                    <a:pt x="107" y="60"/>
                    <a:pt x="107" y="60"/>
                  </a:cubicBezTo>
                  <a:cubicBezTo>
                    <a:pt x="112" y="41"/>
                    <a:pt x="116" y="26"/>
                    <a:pt x="119" y="16"/>
                  </a:cubicBezTo>
                  <a:cubicBezTo>
                    <a:pt x="5" y="0"/>
                    <a:pt x="5" y="0"/>
                    <a:pt x="5" y="0"/>
                  </a:cubicBezTo>
                  <a:cubicBezTo>
                    <a:pt x="4" y="9"/>
                    <a:pt x="2" y="27"/>
                    <a:pt x="0" y="50"/>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9" name="íṧlíďe"/>
            <p:cNvSpPr/>
            <p:nvPr/>
          </p:nvSpPr>
          <p:spPr bwMode="auto">
            <a:xfrm>
              <a:off x="7942263" y="3851275"/>
              <a:ext cx="239713" cy="1511300"/>
            </a:xfrm>
            <a:custGeom>
              <a:avLst/>
              <a:gdLst>
                <a:gd name="T0" fmla="*/ 0 w 78"/>
                <a:gd name="T1" fmla="*/ 493 h 493"/>
                <a:gd name="T2" fmla="*/ 5 w 78"/>
                <a:gd name="T3" fmla="*/ 493 h 493"/>
                <a:gd name="T4" fmla="*/ 25 w 78"/>
                <a:gd name="T5" fmla="*/ 207 h 493"/>
                <a:gd name="T6" fmla="*/ 78 w 78"/>
                <a:gd name="T7" fmla="*/ 1 h 493"/>
                <a:gd name="T8" fmla="*/ 74 w 78"/>
                <a:gd name="T9" fmla="*/ 0 h 493"/>
                <a:gd name="T10" fmla="*/ 21 w 78"/>
                <a:gd name="T11" fmla="*/ 207 h 493"/>
                <a:gd name="T12" fmla="*/ 0 w 78"/>
                <a:gd name="T13" fmla="*/ 493 h 493"/>
              </a:gdLst>
              <a:ahLst/>
              <a:cxnLst>
                <a:cxn ang="0">
                  <a:pos x="T0" y="T1"/>
                </a:cxn>
                <a:cxn ang="0">
                  <a:pos x="T2" y="T3"/>
                </a:cxn>
                <a:cxn ang="0">
                  <a:pos x="T4" y="T5"/>
                </a:cxn>
                <a:cxn ang="0">
                  <a:pos x="T6" y="T7"/>
                </a:cxn>
                <a:cxn ang="0">
                  <a:pos x="T8" y="T9"/>
                </a:cxn>
                <a:cxn ang="0">
                  <a:pos x="T10" y="T11"/>
                </a:cxn>
                <a:cxn ang="0">
                  <a:pos x="T12" y="T13"/>
                </a:cxn>
              </a:cxnLst>
              <a:rect l="0" t="0" r="r" b="b"/>
              <a:pathLst>
                <a:path w="78" h="493">
                  <a:moveTo>
                    <a:pt x="0" y="493"/>
                  </a:moveTo>
                  <a:cubicBezTo>
                    <a:pt x="5" y="493"/>
                    <a:pt x="5" y="493"/>
                    <a:pt x="5" y="493"/>
                  </a:cubicBezTo>
                  <a:cubicBezTo>
                    <a:pt x="7" y="430"/>
                    <a:pt x="13" y="274"/>
                    <a:pt x="25" y="207"/>
                  </a:cubicBezTo>
                  <a:cubicBezTo>
                    <a:pt x="41" y="124"/>
                    <a:pt x="77" y="2"/>
                    <a:pt x="78" y="1"/>
                  </a:cubicBezTo>
                  <a:cubicBezTo>
                    <a:pt x="74" y="0"/>
                    <a:pt x="74" y="0"/>
                    <a:pt x="74" y="0"/>
                  </a:cubicBezTo>
                  <a:cubicBezTo>
                    <a:pt x="73" y="1"/>
                    <a:pt x="37" y="123"/>
                    <a:pt x="21" y="207"/>
                  </a:cubicBezTo>
                  <a:cubicBezTo>
                    <a:pt x="9" y="273"/>
                    <a:pt x="2" y="430"/>
                    <a:pt x="0" y="49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0" name="iṧḷíḓê"/>
            <p:cNvSpPr/>
            <p:nvPr/>
          </p:nvSpPr>
          <p:spPr bwMode="auto">
            <a:xfrm>
              <a:off x="7599363" y="2801938"/>
              <a:ext cx="201613" cy="684213"/>
            </a:xfrm>
            <a:custGeom>
              <a:avLst/>
              <a:gdLst>
                <a:gd name="T0" fmla="*/ 3 w 66"/>
                <a:gd name="T1" fmla="*/ 164 h 223"/>
                <a:gd name="T2" fmla="*/ 65 w 66"/>
                <a:gd name="T3" fmla="*/ 134 h 223"/>
                <a:gd name="T4" fmla="*/ 66 w 66"/>
                <a:gd name="T5" fmla="*/ 103 h 223"/>
                <a:gd name="T6" fmla="*/ 65 w 66"/>
                <a:gd name="T7" fmla="*/ 77 h 223"/>
                <a:gd name="T8" fmla="*/ 64 w 66"/>
                <a:gd name="T9" fmla="*/ 72 h 223"/>
                <a:gd name="T10" fmla="*/ 60 w 66"/>
                <a:gd name="T11" fmla="*/ 38 h 223"/>
                <a:gd name="T12" fmla="*/ 29 w 66"/>
                <a:gd name="T13" fmla="*/ 0 h 223"/>
                <a:gd name="T14" fmla="*/ 21 w 66"/>
                <a:gd name="T15" fmla="*/ 27 h 223"/>
                <a:gd name="T16" fmla="*/ 7 w 66"/>
                <a:gd name="T17" fmla="*/ 84 h 223"/>
                <a:gd name="T18" fmla="*/ 4 w 66"/>
                <a:gd name="T19" fmla="*/ 103 h 223"/>
                <a:gd name="T20" fmla="*/ 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3" y="164"/>
                  </a:moveTo>
                  <a:cubicBezTo>
                    <a:pt x="13" y="223"/>
                    <a:pt x="61" y="180"/>
                    <a:pt x="65" y="134"/>
                  </a:cubicBezTo>
                  <a:cubicBezTo>
                    <a:pt x="66" y="124"/>
                    <a:pt x="66" y="114"/>
                    <a:pt x="66" y="103"/>
                  </a:cubicBezTo>
                  <a:cubicBezTo>
                    <a:pt x="66" y="94"/>
                    <a:pt x="65" y="85"/>
                    <a:pt x="65" y="77"/>
                  </a:cubicBezTo>
                  <a:cubicBezTo>
                    <a:pt x="65" y="75"/>
                    <a:pt x="64" y="74"/>
                    <a:pt x="64" y="72"/>
                  </a:cubicBezTo>
                  <a:cubicBezTo>
                    <a:pt x="63" y="52"/>
                    <a:pt x="60" y="38"/>
                    <a:pt x="60" y="38"/>
                  </a:cubicBezTo>
                  <a:cubicBezTo>
                    <a:pt x="29" y="0"/>
                    <a:pt x="29" y="0"/>
                    <a:pt x="29" y="0"/>
                  </a:cubicBezTo>
                  <a:cubicBezTo>
                    <a:pt x="29" y="0"/>
                    <a:pt x="25" y="11"/>
                    <a:pt x="21" y="27"/>
                  </a:cubicBezTo>
                  <a:cubicBezTo>
                    <a:pt x="16" y="43"/>
                    <a:pt x="11" y="63"/>
                    <a:pt x="7" y="84"/>
                  </a:cubicBezTo>
                  <a:cubicBezTo>
                    <a:pt x="6" y="90"/>
                    <a:pt x="5" y="97"/>
                    <a:pt x="4" y="103"/>
                  </a:cubicBezTo>
                  <a:cubicBezTo>
                    <a:pt x="1" y="125"/>
                    <a:pt x="0" y="147"/>
                    <a:pt x="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1" name="íṡlîḍé"/>
            <p:cNvSpPr/>
            <p:nvPr/>
          </p:nvSpPr>
          <p:spPr bwMode="auto">
            <a:xfrm>
              <a:off x="7662863" y="2801938"/>
              <a:ext cx="134938" cy="236538"/>
            </a:xfrm>
            <a:custGeom>
              <a:avLst/>
              <a:gdLst>
                <a:gd name="T0" fmla="*/ 0 w 44"/>
                <a:gd name="T1" fmla="*/ 27 h 77"/>
                <a:gd name="T2" fmla="*/ 44 w 44"/>
                <a:gd name="T3" fmla="*/ 77 h 77"/>
                <a:gd name="T4" fmla="*/ 43 w 44"/>
                <a:gd name="T5" fmla="*/ 72 h 77"/>
                <a:gd name="T6" fmla="*/ 39 w 44"/>
                <a:gd name="T7" fmla="*/ 38 h 77"/>
                <a:gd name="T8" fmla="*/ 8 w 44"/>
                <a:gd name="T9" fmla="*/ 0 h 77"/>
                <a:gd name="T10" fmla="*/ 0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0" y="27"/>
                  </a:moveTo>
                  <a:cubicBezTo>
                    <a:pt x="9" y="44"/>
                    <a:pt x="24" y="67"/>
                    <a:pt x="44" y="77"/>
                  </a:cubicBezTo>
                  <a:cubicBezTo>
                    <a:pt x="44" y="75"/>
                    <a:pt x="43" y="74"/>
                    <a:pt x="43" y="72"/>
                  </a:cubicBezTo>
                  <a:cubicBezTo>
                    <a:pt x="42" y="52"/>
                    <a:pt x="39" y="38"/>
                    <a:pt x="39" y="38"/>
                  </a:cubicBezTo>
                  <a:cubicBezTo>
                    <a:pt x="8" y="0"/>
                    <a:pt x="8" y="0"/>
                    <a:pt x="8" y="0"/>
                  </a:cubicBezTo>
                  <a:cubicBezTo>
                    <a:pt x="8" y="0"/>
                    <a:pt x="4" y="11"/>
                    <a:pt x="0"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2" name="ïṩlïďe"/>
            <p:cNvSpPr/>
            <p:nvPr/>
          </p:nvSpPr>
          <p:spPr bwMode="auto">
            <a:xfrm>
              <a:off x="7610476" y="3022600"/>
              <a:ext cx="190500" cy="115888"/>
            </a:xfrm>
            <a:custGeom>
              <a:avLst/>
              <a:gdLst>
                <a:gd name="T0" fmla="*/ 0 w 62"/>
                <a:gd name="T1" fmla="*/ 31 h 38"/>
                <a:gd name="T2" fmla="*/ 62 w 62"/>
                <a:gd name="T3" fmla="*/ 31 h 38"/>
                <a:gd name="T4" fmla="*/ 60 w 62"/>
                <a:gd name="T5" fmla="*/ 0 h 38"/>
                <a:gd name="T6" fmla="*/ 3 w 62"/>
                <a:gd name="T7" fmla="*/ 12 h 38"/>
                <a:gd name="T8" fmla="*/ 0 w 62"/>
                <a:gd name="T9" fmla="*/ 31 h 38"/>
              </a:gdLst>
              <a:ahLst/>
              <a:cxnLst>
                <a:cxn ang="0">
                  <a:pos x="T0" y="T1"/>
                </a:cxn>
                <a:cxn ang="0">
                  <a:pos x="T2" y="T3"/>
                </a:cxn>
                <a:cxn ang="0">
                  <a:pos x="T4" y="T5"/>
                </a:cxn>
                <a:cxn ang="0">
                  <a:pos x="T6" y="T7"/>
                </a:cxn>
                <a:cxn ang="0">
                  <a:pos x="T8" y="T9"/>
                </a:cxn>
              </a:cxnLst>
              <a:rect l="0" t="0" r="r" b="b"/>
              <a:pathLst>
                <a:path w="62" h="38">
                  <a:moveTo>
                    <a:pt x="0" y="31"/>
                  </a:moveTo>
                  <a:cubicBezTo>
                    <a:pt x="12" y="38"/>
                    <a:pt x="48" y="35"/>
                    <a:pt x="62" y="31"/>
                  </a:cubicBezTo>
                  <a:cubicBezTo>
                    <a:pt x="62" y="20"/>
                    <a:pt x="61" y="9"/>
                    <a:pt x="60" y="0"/>
                  </a:cubicBezTo>
                  <a:cubicBezTo>
                    <a:pt x="3" y="12"/>
                    <a:pt x="3" y="12"/>
                    <a:pt x="3" y="12"/>
                  </a:cubicBezTo>
                  <a:cubicBezTo>
                    <a:pt x="2" y="18"/>
                    <a:pt x="1" y="25"/>
                    <a:pt x="0"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3" name="îṩḷíḑê"/>
            <p:cNvSpPr/>
            <p:nvPr/>
          </p:nvSpPr>
          <p:spPr bwMode="auto">
            <a:xfrm>
              <a:off x="8609013" y="2801938"/>
              <a:ext cx="203200" cy="684213"/>
            </a:xfrm>
            <a:custGeom>
              <a:avLst/>
              <a:gdLst>
                <a:gd name="T0" fmla="*/ 63 w 66"/>
                <a:gd name="T1" fmla="*/ 164 h 223"/>
                <a:gd name="T2" fmla="*/ 1 w 66"/>
                <a:gd name="T3" fmla="*/ 134 h 223"/>
                <a:gd name="T4" fmla="*/ 0 w 66"/>
                <a:gd name="T5" fmla="*/ 103 h 223"/>
                <a:gd name="T6" fmla="*/ 1 w 66"/>
                <a:gd name="T7" fmla="*/ 77 h 223"/>
                <a:gd name="T8" fmla="*/ 2 w 66"/>
                <a:gd name="T9" fmla="*/ 72 h 223"/>
                <a:gd name="T10" fmla="*/ 6 w 66"/>
                <a:gd name="T11" fmla="*/ 38 h 223"/>
                <a:gd name="T12" fmla="*/ 37 w 66"/>
                <a:gd name="T13" fmla="*/ 0 h 223"/>
                <a:gd name="T14" fmla="*/ 45 w 66"/>
                <a:gd name="T15" fmla="*/ 27 h 223"/>
                <a:gd name="T16" fmla="*/ 58 w 66"/>
                <a:gd name="T17" fmla="*/ 84 h 223"/>
                <a:gd name="T18" fmla="*/ 62 w 66"/>
                <a:gd name="T19" fmla="*/ 103 h 223"/>
                <a:gd name="T20" fmla="*/ 6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63" y="164"/>
                  </a:moveTo>
                  <a:cubicBezTo>
                    <a:pt x="53" y="223"/>
                    <a:pt x="5" y="180"/>
                    <a:pt x="1" y="134"/>
                  </a:cubicBezTo>
                  <a:cubicBezTo>
                    <a:pt x="0" y="124"/>
                    <a:pt x="0" y="114"/>
                    <a:pt x="0" y="103"/>
                  </a:cubicBezTo>
                  <a:cubicBezTo>
                    <a:pt x="0" y="94"/>
                    <a:pt x="1" y="85"/>
                    <a:pt x="1" y="77"/>
                  </a:cubicBezTo>
                  <a:cubicBezTo>
                    <a:pt x="1" y="75"/>
                    <a:pt x="1" y="74"/>
                    <a:pt x="2" y="72"/>
                  </a:cubicBezTo>
                  <a:cubicBezTo>
                    <a:pt x="3" y="52"/>
                    <a:pt x="6" y="38"/>
                    <a:pt x="6" y="38"/>
                  </a:cubicBezTo>
                  <a:cubicBezTo>
                    <a:pt x="37" y="0"/>
                    <a:pt x="37" y="0"/>
                    <a:pt x="37" y="0"/>
                  </a:cubicBezTo>
                  <a:cubicBezTo>
                    <a:pt x="37" y="0"/>
                    <a:pt x="41" y="11"/>
                    <a:pt x="45" y="27"/>
                  </a:cubicBezTo>
                  <a:cubicBezTo>
                    <a:pt x="49" y="43"/>
                    <a:pt x="55" y="63"/>
                    <a:pt x="58" y="84"/>
                  </a:cubicBezTo>
                  <a:cubicBezTo>
                    <a:pt x="60" y="90"/>
                    <a:pt x="61" y="97"/>
                    <a:pt x="62" y="103"/>
                  </a:cubicBezTo>
                  <a:cubicBezTo>
                    <a:pt x="65" y="125"/>
                    <a:pt x="66" y="147"/>
                    <a:pt x="6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4" name="iṧľîde"/>
            <p:cNvSpPr/>
            <p:nvPr/>
          </p:nvSpPr>
          <p:spPr bwMode="auto">
            <a:xfrm>
              <a:off x="8612188" y="2801938"/>
              <a:ext cx="134938" cy="236538"/>
            </a:xfrm>
            <a:custGeom>
              <a:avLst/>
              <a:gdLst>
                <a:gd name="T0" fmla="*/ 44 w 44"/>
                <a:gd name="T1" fmla="*/ 27 h 77"/>
                <a:gd name="T2" fmla="*/ 0 w 44"/>
                <a:gd name="T3" fmla="*/ 77 h 77"/>
                <a:gd name="T4" fmla="*/ 1 w 44"/>
                <a:gd name="T5" fmla="*/ 72 h 77"/>
                <a:gd name="T6" fmla="*/ 5 w 44"/>
                <a:gd name="T7" fmla="*/ 38 h 77"/>
                <a:gd name="T8" fmla="*/ 36 w 44"/>
                <a:gd name="T9" fmla="*/ 0 h 77"/>
                <a:gd name="T10" fmla="*/ 44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44" y="27"/>
                  </a:moveTo>
                  <a:cubicBezTo>
                    <a:pt x="35" y="44"/>
                    <a:pt x="20" y="67"/>
                    <a:pt x="0" y="77"/>
                  </a:cubicBezTo>
                  <a:cubicBezTo>
                    <a:pt x="0" y="75"/>
                    <a:pt x="0" y="74"/>
                    <a:pt x="1" y="72"/>
                  </a:cubicBezTo>
                  <a:cubicBezTo>
                    <a:pt x="2" y="52"/>
                    <a:pt x="5" y="38"/>
                    <a:pt x="5" y="38"/>
                  </a:cubicBezTo>
                  <a:cubicBezTo>
                    <a:pt x="36" y="0"/>
                    <a:pt x="36" y="0"/>
                    <a:pt x="36" y="0"/>
                  </a:cubicBezTo>
                  <a:cubicBezTo>
                    <a:pt x="36" y="0"/>
                    <a:pt x="40" y="11"/>
                    <a:pt x="44"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5" name="ïṡľîḑè"/>
            <p:cNvSpPr/>
            <p:nvPr/>
          </p:nvSpPr>
          <p:spPr bwMode="auto">
            <a:xfrm>
              <a:off x="8609013" y="3022600"/>
              <a:ext cx="190500" cy="115888"/>
            </a:xfrm>
            <a:custGeom>
              <a:avLst/>
              <a:gdLst>
                <a:gd name="T0" fmla="*/ 62 w 62"/>
                <a:gd name="T1" fmla="*/ 31 h 38"/>
                <a:gd name="T2" fmla="*/ 0 w 62"/>
                <a:gd name="T3" fmla="*/ 31 h 38"/>
                <a:gd name="T4" fmla="*/ 2 w 62"/>
                <a:gd name="T5" fmla="*/ 0 h 38"/>
                <a:gd name="T6" fmla="*/ 58 w 62"/>
                <a:gd name="T7" fmla="*/ 12 h 38"/>
                <a:gd name="T8" fmla="*/ 62 w 62"/>
                <a:gd name="T9" fmla="*/ 31 h 38"/>
              </a:gdLst>
              <a:ahLst/>
              <a:cxnLst>
                <a:cxn ang="0">
                  <a:pos x="T0" y="T1"/>
                </a:cxn>
                <a:cxn ang="0">
                  <a:pos x="T2" y="T3"/>
                </a:cxn>
                <a:cxn ang="0">
                  <a:pos x="T4" y="T5"/>
                </a:cxn>
                <a:cxn ang="0">
                  <a:pos x="T6" y="T7"/>
                </a:cxn>
                <a:cxn ang="0">
                  <a:pos x="T8" y="T9"/>
                </a:cxn>
              </a:cxnLst>
              <a:rect l="0" t="0" r="r" b="b"/>
              <a:pathLst>
                <a:path w="62" h="38">
                  <a:moveTo>
                    <a:pt x="62" y="31"/>
                  </a:moveTo>
                  <a:cubicBezTo>
                    <a:pt x="50" y="38"/>
                    <a:pt x="14" y="35"/>
                    <a:pt x="0" y="31"/>
                  </a:cubicBezTo>
                  <a:cubicBezTo>
                    <a:pt x="0" y="20"/>
                    <a:pt x="1" y="9"/>
                    <a:pt x="2" y="0"/>
                  </a:cubicBezTo>
                  <a:cubicBezTo>
                    <a:pt x="58" y="12"/>
                    <a:pt x="58" y="12"/>
                    <a:pt x="58" y="12"/>
                  </a:cubicBezTo>
                  <a:cubicBezTo>
                    <a:pt x="60" y="18"/>
                    <a:pt x="61" y="25"/>
                    <a:pt x="62"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6" name="íśḷïḓé"/>
            <p:cNvSpPr/>
            <p:nvPr/>
          </p:nvSpPr>
          <p:spPr bwMode="auto">
            <a:xfrm>
              <a:off x="7635876" y="2519363"/>
              <a:ext cx="214313" cy="500063"/>
            </a:xfrm>
            <a:custGeom>
              <a:avLst/>
              <a:gdLst>
                <a:gd name="T0" fmla="*/ 52 w 70"/>
                <a:gd name="T1" fmla="*/ 0 h 163"/>
                <a:gd name="T2" fmla="*/ 0 w 70"/>
                <a:gd name="T3" fmla="*/ 106 h 163"/>
                <a:gd name="T4" fmla="*/ 58 w 70"/>
                <a:gd name="T5" fmla="*/ 163 h 163"/>
                <a:gd name="T6" fmla="*/ 69 w 70"/>
                <a:gd name="T7" fmla="*/ 128 h 163"/>
                <a:gd name="T8" fmla="*/ 52 w 70"/>
                <a:gd name="T9" fmla="*/ 0 h 163"/>
              </a:gdLst>
              <a:ahLst/>
              <a:cxnLst>
                <a:cxn ang="0">
                  <a:pos x="T0" y="T1"/>
                </a:cxn>
                <a:cxn ang="0">
                  <a:pos x="T2" y="T3"/>
                </a:cxn>
                <a:cxn ang="0">
                  <a:pos x="T4" y="T5"/>
                </a:cxn>
                <a:cxn ang="0">
                  <a:pos x="T6" y="T7"/>
                </a:cxn>
                <a:cxn ang="0">
                  <a:pos x="T8" y="T9"/>
                </a:cxn>
              </a:cxnLst>
              <a:rect l="0" t="0" r="r" b="b"/>
              <a:pathLst>
                <a:path w="70" h="163">
                  <a:moveTo>
                    <a:pt x="52" y="0"/>
                  </a:moveTo>
                  <a:cubicBezTo>
                    <a:pt x="52" y="0"/>
                    <a:pt x="7" y="79"/>
                    <a:pt x="0" y="106"/>
                  </a:cubicBezTo>
                  <a:cubicBezTo>
                    <a:pt x="0" y="106"/>
                    <a:pt x="30" y="157"/>
                    <a:pt x="58" y="163"/>
                  </a:cubicBezTo>
                  <a:cubicBezTo>
                    <a:pt x="69" y="128"/>
                    <a:pt x="69" y="128"/>
                    <a:pt x="69" y="128"/>
                  </a:cubicBezTo>
                  <a:cubicBezTo>
                    <a:pt x="69" y="128"/>
                    <a:pt x="70" y="19"/>
                    <a:pt x="52"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7" name="íṡḻiḍe"/>
            <p:cNvSpPr/>
            <p:nvPr/>
          </p:nvSpPr>
          <p:spPr bwMode="auto">
            <a:xfrm>
              <a:off x="7794626" y="2393950"/>
              <a:ext cx="836613" cy="1468438"/>
            </a:xfrm>
            <a:custGeom>
              <a:avLst/>
              <a:gdLst>
                <a:gd name="T0" fmla="*/ 103 w 272"/>
                <a:gd name="T1" fmla="*/ 0 h 479"/>
                <a:gd name="T2" fmla="*/ 0 w 272"/>
                <a:gd name="T3" fmla="*/ 41 h 479"/>
                <a:gd name="T4" fmla="*/ 29 w 272"/>
                <a:gd name="T5" fmla="*/ 286 h 479"/>
                <a:gd name="T6" fmla="*/ 18 w 272"/>
                <a:gd name="T7" fmla="*/ 455 h 479"/>
                <a:gd name="T8" fmla="*/ 261 w 272"/>
                <a:gd name="T9" fmla="*/ 450 h 479"/>
                <a:gd name="T10" fmla="*/ 250 w 272"/>
                <a:gd name="T11" fmla="*/ 41 h 479"/>
                <a:gd name="T12" fmla="*/ 150 w 272"/>
                <a:gd name="T13" fmla="*/ 0 h 479"/>
                <a:gd name="T14" fmla="*/ 103 w 272"/>
                <a:gd name="T15" fmla="*/ 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479">
                  <a:moveTo>
                    <a:pt x="103" y="0"/>
                  </a:moveTo>
                  <a:cubicBezTo>
                    <a:pt x="0" y="41"/>
                    <a:pt x="0" y="41"/>
                    <a:pt x="0" y="41"/>
                  </a:cubicBezTo>
                  <a:cubicBezTo>
                    <a:pt x="0" y="41"/>
                    <a:pt x="21" y="218"/>
                    <a:pt x="29" y="286"/>
                  </a:cubicBezTo>
                  <a:cubicBezTo>
                    <a:pt x="37" y="354"/>
                    <a:pt x="18" y="455"/>
                    <a:pt x="18" y="455"/>
                  </a:cubicBezTo>
                  <a:cubicBezTo>
                    <a:pt x="18" y="455"/>
                    <a:pt x="178" y="479"/>
                    <a:pt x="261" y="450"/>
                  </a:cubicBezTo>
                  <a:cubicBezTo>
                    <a:pt x="272" y="354"/>
                    <a:pt x="263" y="200"/>
                    <a:pt x="250" y="41"/>
                  </a:cubicBezTo>
                  <a:cubicBezTo>
                    <a:pt x="150" y="0"/>
                    <a:pt x="150" y="0"/>
                    <a:pt x="150" y="0"/>
                  </a:cubicBezTo>
                  <a:lnTo>
                    <a:pt x="103" y="0"/>
                  </a:ln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8" name="îśḻiḓè"/>
            <p:cNvSpPr/>
            <p:nvPr/>
          </p:nvSpPr>
          <p:spPr bwMode="auto">
            <a:xfrm>
              <a:off x="8034338" y="2946400"/>
              <a:ext cx="233363" cy="146050"/>
            </a:xfrm>
            <a:custGeom>
              <a:avLst/>
              <a:gdLst>
                <a:gd name="T0" fmla="*/ 1 w 76"/>
                <a:gd name="T1" fmla="*/ 5 h 48"/>
                <a:gd name="T2" fmla="*/ 73 w 76"/>
                <a:gd name="T3" fmla="*/ 47 h 48"/>
                <a:gd name="T4" fmla="*/ 75 w 76"/>
                <a:gd name="T5" fmla="*/ 46 h 48"/>
                <a:gd name="T6" fmla="*/ 75 w 76"/>
                <a:gd name="T7" fmla="*/ 45 h 48"/>
                <a:gd name="T8" fmla="*/ 74 w 76"/>
                <a:gd name="T9" fmla="*/ 43 h 48"/>
                <a:gd name="T10" fmla="*/ 4 w 76"/>
                <a:gd name="T11" fmla="*/ 2 h 48"/>
                <a:gd name="T12" fmla="*/ 0 w 76"/>
                <a:gd name="T13" fmla="*/ 3 h 48"/>
                <a:gd name="T14" fmla="*/ 0 w 76"/>
                <a:gd name="T15" fmla="*/ 3 h 48"/>
                <a:gd name="T16" fmla="*/ 1 w 76"/>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8">
                  <a:moveTo>
                    <a:pt x="1" y="5"/>
                  </a:moveTo>
                  <a:cubicBezTo>
                    <a:pt x="17" y="22"/>
                    <a:pt x="40" y="38"/>
                    <a:pt x="73" y="47"/>
                  </a:cubicBezTo>
                  <a:cubicBezTo>
                    <a:pt x="74" y="48"/>
                    <a:pt x="75" y="47"/>
                    <a:pt x="75" y="46"/>
                  </a:cubicBezTo>
                  <a:cubicBezTo>
                    <a:pt x="75" y="46"/>
                    <a:pt x="75" y="45"/>
                    <a:pt x="75" y="45"/>
                  </a:cubicBezTo>
                  <a:cubicBezTo>
                    <a:pt x="76" y="44"/>
                    <a:pt x="75" y="43"/>
                    <a:pt x="74" y="43"/>
                  </a:cubicBezTo>
                  <a:cubicBezTo>
                    <a:pt x="42" y="34"/>
                    <a:pt x="20" y="18"/>
                    <a:pt x="4" y="2"/>
                  </a:cubicBezTo>
                  <a:cubicBezTo>
                    <a:pt x="2" y="0"/>
                    <a:pt x="0" y="1"/>
                    <a:pt x="0" y="3"/>
                  </a:cubicBezTo>
                  <a:cubicBezTo>
                    <a:pt x="0" y="3"/>
                    <a:pt x="0" y="3"/>
                    <a:pt x="0" y="3"/>
                  </a:cubicBezTo>
                  <a:cubicBezTo>
                    <a:pt x="0" y="3"/>
                    <a:pt x="0" y="4"/>
                    <a:pt x="1"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9" name="îṧlïḍê"/>
            <p:cNvSpPr/>
            <p:nvPr/>
          </p:nvSpPr>
          <p:spPr bwMode="auto">
            <a:xfrm>
              <a:off x="8037513" y="2854325"/>
              <a:ext cx="173038" cy="128588"/>
            </a:xfrm>
            <a:custGeom>
              <a:avLst/>
              <a:gdLst>
                <a:gd name="T0" fmla="*/ 0 w 56"/>
                <a:gd name="T1" fmla="*/ 2 h 42"/>
                <a:gd name="T2" fmla="*/ 0 w 56"/>
                <a:gd name="T3" fmla="*/ 2 h 42"/>
                <a:gd name="T4" fmla="*/ 1 w 56"/>
                <a:gd name="T5" fmla="*/ 3 h 42"/>
                <a:gd name="T6" fmla="*/ 4 w 56"/>
                <a:gd name="T7" fmla="*/ 9 h 42"/>
                <a:gd name="T8" fmla="*/ 53 w 56"/>
                <a:gd name="T9" fmla="*/ 42 h 42"/>
                <a:gd name="T10" fmla="*/ 54 w 56"/>
                <a:gd name="T11" fmla="*/ 42 h 42"/>
                <a:gd name="T12" fmla="*/ 55 w 56"/>
                <a:gd name="T13" fmla="*/ 41 h 42"/>
                <a:gd name="T14" fmla="*/ 54 w 56"/>
                <a:gd name="T15" fmla="*/ 38 h 42"/>
                <a:gd name="T16" fmla="*/ 4 w 56"/>
                <a:gd name="T17" fmla="*/ 1 h 42"/>
                <a:gd name="T18" fmla="*/ 0 w 56"/>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2">
                  <a:moveTo>
                    <a:pt x="0" y="2"/>
                  </a:moveTo>
                  <a:cubicBezTo>
                    <a:pt x="0" y="2"/>
                    <a:pt x="0" y="2"/>
                    <a:pt x="0" y="2"/>
                  </a:cubicBezTo>
                  <a:cubicBezTo>
                    <a:pt x="0" y="3"/>
                    <a:pt x="1" y="3"/>
                    <a:pt x="1" y="3"/>
                  </a:cubicBezTo>
                  <a:cubicBezTo>
                    <a:pt x="2" y="5"/>
                    <a:pt x="3" y="7"/>
                    <a:pt x="4" y="9"/>
                  </a:cubicBezTo>
                  <a:cubicBezTo>
                    <a:pt x="12" y="20"/>
                    <a:pt x="27" y="35"/>
                    <a:pt x="53" y="42"/>
                  </a:cubicBezTo>
                  <a:cubicBezTo>
                    <a:pt x="53" y="42"/>
                    <a:pt x="53" y="42"/>
                    <a:pt x="54" y="42"/>
                  </a:cubicBezTo>
                  <a:cubicBezTo>
                    <a:pt x="54" y="42"/>
                    <a:pt x="55" y="42"/>
                    <a:pt x="55" y="41"/>
                  </a:cubicBezTo>
                  <a:cubicBezTo>
                    <a:pt x="56" y="40"/>
                    <a:pt x="55" y="39"/>
                    <a:pt x="54" y="38"/>
                  </a:cubicBezTo>
                  <a:cubicBezTo>
                    <a:pt x="26" y="31"/>
                    <a:pt x="11" y="14"/>
                    <a:pt x="4" y="1"/>
                  </a:cubicBezTo>
                  <a:cubicBezTo>
                    <a:pt x="3" y="0"/>
                    <a:pt x="0" y="0"/>
                    <a:pt x="0" y="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0" name="îšliďê"/>
            <p:cNvSpPr/>
            <p:nvPr/>
          </p:nvSpPr>
          <p:spPr bwMode="auto">
            <a:xfrm>
              <a:off x="8050213" y="2436813"/>
              <a:ext cx="257175" cy="158750"/>
            </a:xfrm>
            <a:custGeom>
              <a:avLst/>
              <a:gdLst>
                <a:gd name="T0" fmla="*/ 0 w 84"/>
                <a:gd name="T1" fmla="*/ 50 h 52"/>
                <a:gd name="T2" fmla="*/ 0 w 84"/>
                <a:gd name="T3" fmla="*/ 50 h 52"/>
                <a:gd name="T4" fmla="*/ 2 w 84"/>
                <a:gd name="T5" fmla="*/ 52 h 52"/>
                <a:gd name="T6" fmla="*/ 57 w 84"/>
                <a:gd name="T7" fmla="*/ 28 h 52"/>
                <a:gd name="T8" fmla="*/ 83 w 84"/>
                <a:gd name="T9" fmla="*/ 3 h 52"/>
                <a:gd name="T10" fmla="*/ 83 w 84"/>
                <a:gd name="T11" fmla="*/ 1 h 52"/>
                <a:gd name="T12" fmla="*/ 80 w 84"/>
                <a:gd name="T13" fmla="*/ 1 h 52"/>
                <a:gd name="T14" fmla="*/ 2 w 84"/>
                <a:gd name="T15" fmla="*/ 48 h 52"/>
                <a:gd name="T16" fmla="*/ 0 w 84"/>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0" y="50"/>
                  </a:moveTo>
                  <a:cubicBezTo>
                    <a:pt x="0" y="50"/>
                    <a:pt x="0" y="50"/>
                    <a:pt x="0" y="50"/>
                  </a:cubicBezTo>
                  <a:cubicBezTo>
                    <a:pt x="0" y="52"/>
                    <a:pt x="1" y="52"/>
                    <a:pt x="2" y="52"/>
                  </a:cubicBezTo>
                  <a:cubicBezTo>
                    <a:pt x="26" y="48"/>
                    <a:pt x="44" y="37"/>
                    <a:pt x="57" y="28"/>
                  </a:cubicBezTo>
                  <a:cubicBezTo>
                    <a:pt x="74" y="16"/>
                    <a:pt x="83" y="4"/>
                    <a:pt x="83" y="3"/>
                  </a:cubicBezTo>
                  <a:cubicBezTo>
                    <a:pt x="84" y="3"/>
                    <a:pt x="83" y="1"/>
                    <a:pt x="83" y="1"/>
                  </a:cubicBezTo>
                  <a:cubicBezTo>
                    <a:pt x="82" y="0"/>
                    <a:pt x="80" y="0"/>
                    <a:pt x="80" y="1"/>
                  </a:cubicBezTo>
                  <a:cubicBezTo>
                    <a:pt x="80" y="1"/>
                    <a:pt x="51" y="39"/>
                    <a:pt x="2" y="48"/>
                  </a:cubicBezTo>
                  <a:cubicBezTo>
                    <a:pt x="1" y="49"/>
                    <a:pt x="0" y="49"/>
                    <a:pt x="0"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1" name="iśḻïḑé"/>
            <p:cNvSpPr/>
            <p:nvPr/>
          </p:nvSpPr>
          <p:spPr bwMode="auto">
            <a:xfrm>
              <a:off x="8477251" y="2519363"/>
              <a:ext cx="282575" cy="466725"/>
            </a:xfrm>
            <a:custGeom>
              <a:avLst/>
              <a:gdLst>
                <a:gd name="T0" fmla="*/ 28 w 92"/>
                <a:gd name="T1" fmla="*/ 0 h 152"/>
                <a:gd name="T2" fmla="*/ 92 w 92"/>
                <a:gd name="T3" fmla="*/ 93 h 152"/>
                <a:gd name="T4" fmla="*/ 35 w 92"/>
                <a:gd name="T5" fmla="*/ 152 h 152"/>
                <a:gd name="T6" fmla="*/ 3 w 92"/>
                <a:gd name="T7" fmla="*/ 75 h 152"/>
                <a:gd name="T8" fmla="*/ 28 w 92"/>
                <a:gd name="T9" fmla="*/ 0 h 152"/>
              </a:gdLst>
              <a:ahLst/>
              <a:cxnLst>
                <a:cxn ang="0">
                  <a:pos x="T0" y="T1"/>
                </a:cxn>
                <a:cxn ang="0">
                  <a:pos x="T2" y="T3"/>
                </a:cxn>
                <a:cxn ang="0">
                  <a:pos x="T4" y="T5"/>
                </a:cxn>
                <a:cxn ang="0">
                  <a:pos x="T6" y="T7"/>
                </a:cxn>
                <a:cxn ang="0">
                  <a:pos x="T8" y="T9"/>
                </a:cxn>
              </a:cxnLst>
              <a:rect l="0" t="0" r="r" b="b"/>
              <a:pathLst>
                <a:path w="92" h="152">
                  <a:moveTo>
                    <a:pt x="28" y="0"/>
                  </a:moveTo>
                  <a:cubicBezTo>
                    <a:pt x="92" y="93"/>
                    <a:pt x="92" y="93"/>
                    <a:pt x="92" y="93"/>
                  </a:cubicBezTo>
                  <a:cubicBezTo>
                    <a:pt x="92" y="93"/>
                    <a:pt x="63" y="146"/>
                    <a:pt x="35" y="152"/>
                  </a:cubicBezTo>
                  <a:cubicBezTo>
                    <a:pt x="35" y="152"/>
                    <a:pt x="6" y="101"/>
                    <a:pt x="3" y="75"/>
                  </a:cubicBezTo>
                  <a:cubicBezTo>
                    <a:pt x="0" y="49"/>
                    <a:pt x="18" y="2"/>
                    <a:pt x="28"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2" name="íṧḷide"/>
            <p:cNvSpPr/>
            <p:nvPr/>
          </p:nvSpPr>
          <p:spPr bwMode="auto">
            <a:xfrm>
              <a:off x="7997826" y="1881188"/>
              <a:ext cx="365125" cy="384175"/>
            </a:xfrm>
            <a:custGeom>
              <a:avLst/>
              <a:gdLst>
                <a:gd name="T0" fmla="*/ 0 w 119"/>
                <a:gd name="T1" fmla="*/ 65 h 125"/>
                <a:gd name="T2" fmla="*/ 58 w 119"/>
                <a:gd name="T3" fmla="*/ 125 h 125"/>
                <a:gd name="T4" fmla="*/ 119 w 119"/>
                <a:gd name="T5" fmla="*/ 63 h 125"/>
                <a:gd name="T6" fmla="*/ 62 w 119"/>
                <a:gd name="T7" fmla="*/ 0 h 125"/>
                <a:gd name="T8" fmla="*/ 0 w 119"/>
                <a:gd name="T9" fmla="*/ 65 h 125"/>
              </a:gdLst>
              <a:ahLst/>
              <a:cxnLst>
                <a:cxn ang="0">
                  <a:pos x="T0" y="T1"/>
                </a:cxn>
                <a:cxn ang="0">
                  <a:pos x="T2" y="T3"/>
                </a:cxn>
                <a:cxn ang="0">
                  <a:pos x="T4" y="T5"/>
                </a:cxn>
                <a:cxn ang="0">
                  <a:pos x="T6" y="T7"/>
                </a:cxn>
                <a:cxn ang="0">
                  <a:pos x="T8" y="T9"/>
                </a:cxn>
              </a:cxnLst>
              <a:rect l="0" t="0" r="r" b="b"/>
              <a:pathLst>
                <a:path w="119" h="125">
                  <a:moveTo>
                    <a:pt x="0" y="65"/>
                  </a:moveTo>
                  <a:cubicBezTo>
                    <a:pt x="0" y="101"/>
                    <a:pt x="22" y="125"/>
                    <a:pt x="58" y="125"/>
                  </a:cubicBezTo>
                  <a:cubicBezTo>
                    <a:pt x="94" y="125"/>
                    <a:pt x="119" y="99"/>
                    <a:pt x="119" y="63"/>
                  </a:cubicBezTo>
                  <a:cubicBezTo>
                    <a:pt x="119" y="27"/>
                    <a:pt x="98" y="0"/>
                    <a:pt x="62" y="0"/>
                  </a:cubicBezTo>
                  <a:cubicBezTo>
                    <a:pt x="19" y="0"/>
                    <a:pt x="0" y="29"/>
                    <a:pt x="0" y="65"/>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3" name="ïṧľídê"/>
            <p:cNvSpPr/>
            <p:nvPr/>
          </p:nvSpPr>
          <p:spPr bwMode="auto">
            <a:xfrm>
              <a:off x="7924801" y="1778000"/>
              <a:ext cx="463550" cy="276225"/>
            </a:xfrm>
            <a:custGeom>
              <a:avLst/>
              <a:gdLst>
                <a:gd name="T0" fmla="*/ 26 w 151"/>
                <a:gd name="T1" fmla="*/ 79 h 90"/>
                <a:gd name="T2" fmla="*/ 10 w 151"/>
                <a:gd name="T3" fmla="*/ 40 h 90"/>
                <a:gd name="T4" fmla="*/ 37 w 151"/>
                <a:gd name="T5" fmla="*/ 27 h 90"/>
                <a:gd name="T6" fmla="*/ 59 w 151"/>
                <a:gd name="T7" fmla="*/ 6 h 90"/>
                <a:gd name="T8" fmla="*/ 91 w 151"/>
                <a:gd name="T9" fmla="*/ 14 h 90"/>
                <a:gd name="T10" fmla="*/ 117 w 151"/>
                <a:gd name="T11" fmla="*/ 27 h 90"/>
                <a:gd name="T12" fmla="*/ 138 w 151"/>
                <a:gd name="T13" fmla="*/ 45 h 90"/>
                <a:gd name="T14" fmla="*/ 145 w 151"/>
                <a:gd name="T15" fmla="*/ 76 h 90"/>
                <a:gd name="T16" fmla="*/ 131 w 151"/>
                <a:gd name="T17" fmla="*/ 83 h 90"/>
                <a:gd name="T18" fmla="*/ 26 w 151"/>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90">
                  <a:moveTo>
                    <a:pt x="26" y="79"/>
                  </a:moveTo>
                  <a:cubicBezTo>
                    <a:pt x="26" y="79"/>
                    <a:pt x="0" y="52"/>
                    <a:pt x="10" y="40"/>
                  </a:cubicBezTo>
                  <a:cubicBezTo>
                    <a:pt x="20" y="27"/>
                    <a:pt x="33" y="39"/>
                    <a:pt x="37" y="27"/>
                  </a:cubicBezTo>
                  <a:cubicBezTo>
                    <a:pt x="41" y="15"/>
                    <a:pt x="42" y="0"/>
                    <a:pt x="59" y="6"/>
                  </a:cubicBezTo>
                  <a:cubicBezTo>
                    <a:pt x="75" y="13"/>
                    <a:pt x="76" y="23"/>
                    <a:pt x="91" y="14"/>
                  </a:cubicBezTo>
                  <a:cubicBezTo>
                    <a:pt x="107" y="5"/>
                    <a:pt x="103" y="20"/>
                    <a:pt x="117" y="27"/>
                  </a:cubicBezTo>
                  <a:cubicBezTo>
                    <a:pt x="130" y="34"/>
                    <a:pt x="140" y="32"/>
                    <a:pt x="138" y="45"/>
                  </a:cubicBezTo>
                  <a:cubicBezTo>
                    <a:pt x="136" y="59"/>
                    <a:pt x="151" y="61"/>
                    <a:pt x="145" y="76"/>
                  </a:cubicBezTo>
                  <a:cubicBezTo>
                    <a:pt x="138" y="90"/>
                    <a:pt x="131" y="83"/>
                    <a:pt x="131" y="83"/>
                  </a:cubicBezTo>
                  <a:lnTo>
                    <a:pt x="26" y="7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4" name="íŝļïdê"/>
            <p:cNvSpPr/>
            <p:nvPr/>
          </p:nvSpPr>
          <p:spPr bwMode="auto">
            <a:xfrm>
              <a:off x="7948613" y="2087563"/>
              <a:ext cx="85725" cy="165100"/>
            </a:xfrm>
            <a:custGeom>
              <a:avLst/>
              <a:gdLst>
                <a:gd name="T0" fmla="*/ 24 w 28"/>
                <a:gd name="T1" fmla="*/ 13 h 54"/>
                <a:gd name="T2" fmla="*/ 7 w 28"/>
                <a:gd name="T3" fmla="*/ 11 h 54"/>
                <a:gd name="T4" fmla="*/ 28 w 28"/>
                <a:gd name="T5" fmla="*/ 46 h 54"/>
                <a:gd name="T6" fmla="*/ 24 w 28"/>
                <a:gd name="T7" fmla="*/ 13 h 54"/>
              </a:gdLst>
              <a:ahLst/>
              <a:cxnLst>
                <a:cxn ang="0">
                  <a:pos x="T0" y="T1"/>
                </a:cxn>
                <a:cxn ang="0">
                  <a:pos x="T2" y="T3"/>
                </a:cxn>
                <a:cxn ang="0">
                  <a:pos x="T4" y="T5"/>
                </a:cxn>
                <a:cxn ang="0">
                  <a:pos x="T6" y="T7"/>
                </a:cxn>
              </a:cxnLst>
              <a:rect l="0" t="0" r="r" b="b"/>
              <a:pathLst>
                <a:path w="28" h="54">
                  <a:moveTo>
                    <a:pt x="24" y="13"/>
                  </a:moveTo>
                  <a:cubicBezTo>
                    <a:pt x="24" y="13"/>
                    <a:pt x="14" y="0"/>
                    <a:pt x="7" y="11"/>
                  </a:cubicBezTo>
                  <a:cubicBezTo>
                    <a:pt x="0" y="22"/>
                    <a:pt x="10" y="54"/>
                    <a:pt x="28"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5" name="iṣḻïḍê"/>
            <p:cNvSpPr/>
            <p:nvPr/>
          </p:nvSpPr>
          <p:spPr bwMode="auto">
            <a:xfrm>
              <a:off x="7974013" y="2143125"/>
              <a:ext cx="53975" cy="53975"/>
            </a:xfrm>
            <a:custGeom>
              <a:avLst/>
              <a:gdLst>
                <a:gd name="T0" fmla="*/ 16 w 18"/>
                <a:gd name="T1" fmla="*/ 18 h 18"/>
                <a:gd name="T2" fmla="*/ 15 w 18"/>
                <a:gd name="T3" fmla="*/ 17 h 18"/>
                <a:gd name="T4" fmla="*/ 1 w 18"/>
                <a:gd name="T5" fmla="*/ 3 h 18"/>
                <a:gd name="T6" fmla="*/ 1 w 18"/>
                <a:gd name="T7" fmla="*/ 1 h 18"/>
                <a:gd name="T8" fmla="*/ 3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2" y="3"/>
                    <a:pt x="1" y="3"/>
                  </a:cubicBezTo>
                  <a:cubicBezTo>
                    <a:pt x="1" y="3"/>
                    <a:pt x="0" y="2"/>
                    <a:pt x="1" y="1"/>
                  </a:cubicBezTo>
                  <a:cubicBezTo>
                    <a:pt x="1" y="0"/>
                    <a:pt x="2" y="0"/>
                    <a:pt x="3" y="0"/>
                  </a:cubicBezTo>
                  <a:cubicBezTo>
                    <a:pt x="3" y="0"/>
                    <a:pt x="14" y="5"/>
                    <a:pt x="18" y="16"/>
                  </a:cubicBezTo>
                  <a:cubicBezTo>
                    <a:pt x="18" y="17"/>
                    <a:pt x="17"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6" name="í$ľïde"/>
            <p:cNvSpPr/>
            <p:nvPr/>
          </p:nvSpPr>
          <p:spPr bwMode="auto">
            <a:xfrm>
              <a:off x="7985126" y="2160588"/>
              <a:ext cx="28575" cy="22225"/>
            </a:xfrm>
            <a:custGeom>
              <a:avLst/>
              <a:gdLst>
                <a:gd name="T0" fmla="*/ 2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1" y="7"/>
                    <a:pt x="1" y="7"/>
                    <a:pt x="1" y="7"/>
                  </a:cubicBezTo>
                  <a:cubicBezTo>
                    <a:pt x="0" y="7"/>
                    <a:pt x="0" y="6"/>
                    <a:pt x="0" y="5"/>
                  </a:cubicBezTo>
                  <a:cubicBezTo>
                    <a:pt x="1" y="5"/>
                    <a:pt x="2" y="2"/>
                    <a:pt x="6" y="0"/>
                  </a:cubicBezTo>
                  <a:cubicBezTo>
                    <a:pt x="7" y="0"/>
                    <a:pt x="8" y="0"/>
                    <a:pt x="8" y="1"/>
                  </a:cubicBezTo>
                  <a:cubicBezTo>
                    <a:pt x="9" y="2"/>
                    <a:pt x="8" y="3"/>
                    <a:pt x="7" y="3"/>
                  </a:cubicBezTo>
                  <a:cubicBezTo>
                    <a:pt x="5" y="4"/>
                    <a:pt x="3" y="7"/>
                    <a:pt x="3" y="7"/>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7" name="iŝḷíḓê"/>
            <p:cNvSpPr/>
            <p:nvPr/>
          </p:nvSpPr>
          <p:spPr bwMode="auto">
            <a:xfrm>
              <a:off x="8326438" y="2087563"/>
              <a:ext cx="88900" cy="165100"/>
            </a:xfrm>
            <a:custGeom>
              <a:avLst/>
              <a:gdLst>
                <a:gd name="T0" fmla="*/ 4 w 29"/>
                <a:gd name="T1" fmla="*/ 13 h 54"/>
                <a:gd name="T2" fmla="*/ 22 w 29"/>
                <a:gd name="T3" fmla="*/ 11 h 54"/>
                <a:gd name="T4" fmla="*/ 0 w 29"/>
                <a:gd name="T5" fmla="*/ 46 h 54"/>
                <a:gd name="T6" fmla="*/ 4 w 29"/>
                <a:gd name="T7" fmla="*/ 13 h 54"/>
              </a:gdLst>
              <a:ahLst/>
              <a:cxnLst>
                <a:cxn ang="0">
                  <a:pos x="T0" y="T1"/>
                </a:cxn>
                <a:cxn ang="0">
                  <a:pos x="T2" y="T3"/>
                </a:cxn>
                <a:cxn ang="0">
                  <a:pos x="T4" y="T5"/>
                </a:cxn>
                <a:cxn ang="0">
                  <a:pos x="T6" y="T7"/>
                </a:cxn>
              </a:cxnLst>
              <a:rect l="0" t="0" r="r" b="b"/>
              <a:pathLst>
                <a:path w="29" h="54">
                  <a:moveTo>
                    <a:pt x="4" y="13"/>
                  </a:moveTo>
                  <a:cubicBezTo>
                    <a:pt x="4" y="13"/>
                    <a:pt x="14" y="0"/>
                    <a:pt x="22" y="11"/>
                  </a:cubicBezTo>
                  <a:cubicBezTo>
                    <a:pt x="29" y="22"/>
                    <a:pt x="19" y="54"/>
                    <a:pt x="0" y="46"/>
                  </a:cubicBezTo>
                  <a:lnTo>
                    <a:pt x="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8" name="îṥļiďé"/>
            <p:cNvSpPr/>
            <p:nvPr/>
          </p:nvSpPr>
          <p:spPr bwMode="auto">
            <a:xfrm>
              <a:off x="8335963" y="2143125"/>
              <a:ext cx="52388" cy="53975"/>
            </a:xfrm>
            <a:custGeom>
              <a:avLst/>
              <a:gdLst>
                <a:gd name="T0" fmla="*/ 1 w 17"/>
                <a:gd name="T1" fmla="*/ 18 h 18"/>
                <a:gd name="T2" fmla="*/ 3 w 17"/>
                <a:gd name="T3" fmla="*/ 17 h 18"/>
                <a:gd name="T4" fmla="*/ 16 w 17"/>
                <a:gd name="T5" fmla="*/ 3 h 18"/>
                <a:gd name="T6" fmla="*/ 17 w 17"/>
                <a:gd name="T7" fmla="*/ 1 h 18"/>
                <a:gd name="T8" fmla="*/ 15 w 17"/>
                <a:gd name="T9" fmla="*/ 0 h 18"/>
                <a:gd name="T10" fmla="*/ 0 w 17"/>
                <a:gd name="T11" fmla="*/ 16 h 18"/>
                <a:gd name="T12" fmla="*/ 1 w 17"/>
                <a:gd name="T13" fmla="*/ 18 h 18"/>
                <a:gd name="T14" fmla="*/ 1 w 17"/>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 y="18"/>
                  </a:moveTo>
                  <a:cubicBezTo>
                    <a:pt x="2" y="18"/>
                    <a:pt x="3" y="18"/>
                    <a:pt x="3" y="17"/>
                  </a:cubicBezTo>
                  <a:cubicBezTo>
                    <a:pt x="6" y="7"/>
                    <a:pt x="16" y="3"/>
                    <a:pt x="16" y="3"/>
                  </a:cubicBezTo>
                  <a:cubicBezTo>
                    <a:pt x="17" y="3"/>
                    <a:pt x="17" y="2"/>
                    <a:pt x="17" y="1"/>
                  </a:cubicBezTo>
                  <a:cubicBezTo>
                    <a:pt x="17" y="0"/>
                    <a:pt x="16" y="0"/>
                    <a:pt x="15" y="0"/>
                  </a:cubicBezTo>
                  <a:cubicBezTo>
                    <a:pt x="15" y="0"/>
                    <a:pt x="3" y="5"/>
                    <a:pt x="0" y="16"/>
                  </a:cubicBezTo>
                  <a:cubicBezTo>
                    <a:pt x="0" y="17"/>
                    <a:pt x="0" y="18"/>
                    <a:pt x="1" y="18"/>
                  </a:cubicBezTo>
                  <a:cubicBezTo>
                    <a:pt x="1" y="18"/>
                    <a:pt x="1" y="18"/>
                    <a:pt x="1"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9" name="îsḷíḓè"/>
            <p:cNvSpPr/>
            <p:nvPr/>
          </p:nvSpPr>
          <p:spPr bwMode="auto">
            <a:xfrm>
              <a:off x="8351838" y="2160588"/>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7"/>
                    <a:pt x="9" y="6"/>
                    <a:pt x="8" y="5"/>
                  </a:cubicBezTo>
                  <a:cubicBezTo>
                    <a:pt x="8" y="5"/>
                    <a:pt x="6" y="2"/>
                    <a:pt x="2" y="0"/>
                  </a:cubicBezTo>
                  <a:cubicBezTo>
                    <a:pt x="2" y="0"/>
                    <a:pt x="1" y="0"/>
                    <a:pt x="0" y="1"/>
                  </a:cubicBezTo>
                  <a:cubicBezTo>
                    <a:pt x="0" y="2"/>
                    <a:pt x="0" y="3"/>
                    <a:pt x="1" y="3"/>
                  </a:cubicBezTo>
                  <a:cubicBezTo>
                    <a:pt x="4" y="4"/>
                    <a:pt x="6" y="7"/>
                    <a:pt x="6"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0" name="íślïḑê"/>
            <p:cNvSpPr/>
            <p:nvPr/>
          </p:nvSpPr>
          <p:spPr bwMode="auto">
            <a:xfrm>
              <a:off x="8112126" y="2314575"/>
              <a:ext cx="144463" cy="158750"/>
            </a:xfrm>
            <a:custGeom>
              <a:avLst/>
              <a:gdLst>
                <a:gd name="T0" fmla="*/ 47 w 47"/>
                <a:gd name="T1" fmla="*/ 0 h 52"/>
                <a:gd name="T2" fmla="*/ 47 w 47"/>
                <a:gd name="T3" fmla="*/ 32 h 52"/>
                <a:gd name="T4" fmla="*/ 18 w 47"/>
                <a:gd name="T5" fmla="*/ 52 h 52"/>
                <a:gd name="T6" fmla="*/ 0 w 47"/>
                <a:gd name="T7" fmla="*/ 34 h 52"/>
                <a:gd name="T8" fmla="*/ 0 w 47"/>
                <a:gd name="T9" fmla="*/ 2 h 52"/>
                <a:gd name="T10" fmla="*/ 47 w 47"/>
                <a:gd name="T11" fmla="*/ 0 h 52"/>
              </a:gdLst>
              <a:ahLst/>
              <a:cxnLst>
                <a:cxn ang="0">
                  <a:pos x="T0" y="T1"/>
                </a:cxn>
                <a:cxn ang="0">
                  <a:pos x="T2" y="T3"/>
                </a:cxn>
                <a:cxn ang="0">
                  <a:pos x="T4" y="T5"/>
                </a:cxn>
                <a:cxn ang="0">
                  <a:pos x="T6" y="T7"/>
                </a:cxn>
                <a:cxn ang="0">
                  <a:pos x="T8" y="T9"/>
                </a:cxn>
                <a:cxn ang="0">
                  <a:pos x="T10" y="T11"/>
                </a:cxn>
              </a:cxnLst>
              <a:rect l="0" t="0" r="r" b="b"/>
              <a:pathLst>
                <a:path w="47" h="52">
                  <a:moveTo>
                    <a:pt x="47" y="0"/>
                  </a:moveTo>
                  <a:cubicBezTo>
                    <a:pt x="47" y="32"/>
                    <a:pt x="47" y="32"/>
                    <a:pt x="47" y="32"/>
                  </a:cubicBezTo>
                  <a:cubicBezTo>
                    <a:pt x="47" y="32"/>
                    <a:pt x="39" y="52"/>
                    <a:pt x="18" y="52"/>
                  </a:cubicBezTo>
                  <a:cubicBezTo>
                    <a:pt x="5" y="52"/>
                    <a:pt x="0" y="34"/>
                    <a:pt x="0" y="34"/>
                  </a:cubicBezTo>
                  <a:cubicBezTo>
                    <a:pt x="0" y="2"/>
                    <a:pt x="0" y="2"/>
                    <a:pt x="0" y="2"/>
                  </a:cubicBezTo>
                  <a:lnTo>
                    <a:pt x="47"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1" name="îṩľïḑê"/>
            <p:cNvSpPr/>
            <p:nvPr/>
          </p:nvSpPr>
          <p:spPr bwMode="auto">
            <a:xfrm>
              <a:off x="8112126" y="2314575"/>
              <a:ext cx="144463" cy="82550"/>
            </a:xfrm>
            <a:custGeom>
              <a:avLst/>
              <a:gdLst>
                <a:gd name="T0" fmla="*/ 47 w 47"/>
                <a:gd name="T1" fmla="*/ 0 h 27"/>
                <a:gd name="T2" fmla="*/ 47 w 47"/>
                <a:gd name="T3" fmla="*/ 14 h 27"/>
                <a:gd name="T4" fmla="*/ 0 w 47"/>
                <a:gd name="T5" fmla="*/ 23 h 27"/>
                <a:gd name="T6" fmla="*/ 0 w 47"/>
                <a:gd name="T7" fmla="*/ 2 h 27"/>
                <a:gd name="T8" fmla="*/ 47 w 47"/>
                <a:gd name="T9" fmla="*/ 0 h 27"/>
              </a:gdLst>
              <a:ahLst/>
              <a:cxnLst>
                <a:cxn ang="0">
                  <a:pos x="T0" y="T1"/>
                </a:cxn>
                <a:cxn ang="0">
                  <a:pos x="T2" y="T3"/>
                </a:cxn>
                <a:cxn ang="0">
                  <a:pos x="T4" y="T5"/>
                </a:cxn>
                <a:cxn ang="0">
                  <a:pos x="T6" y="T7"/>
                </a:cxn>
                <a:cxn ang="0">
                  <a:pos x="T8" y="T9"/>
                </a:cxn>
              </a:cxnLst>
              <a:rect l="0" t="0" r="r" b="b"/>
              <a:pathLst>
                <a:path w="47" h="27">
                  <a:moveTo>
                    <a:pt x="47" y="0"/>
                  </a:moveTo>
                  <a:cubicBezTo>
                    <a:pt x="47" y="14"/>
                    <a:pt x="47" y="14"/>
                    <a:pt x="47" y="14"/>
                  </a:cubicBezTo>
                  <a:cubicBezTo>
                    <a:pt x="39" y="24"/>
                    <a:pt x="23" y="27"/>
                    <a:pt x="0" y="23"/>
                  </a:cubicBezTo>
                  <a:cubicBezTo>
                    <a:pt x="0" y="2"/>
                    <a:pt x="0" y="2"/>
                    <a:pt x="0" y="2"/>
                  </a:cubicBezTo>
                  <a:lnTo>
                    <a:pt x="47"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2" name="îsḷíḋè"/>
            <p:cNvSpPr/>
            <p:nvPr/>
          </p:nvSpPr>
          <p:spPr bwMode="auto">
            <a:xfrm>
              <a:off x="8004176" y="1916113"/>
              <a:ext cx="358775" cy="493713"/>
            </a:xfrm>
            <a:custGeom>
              <a:avLst/>
              <a:gdLst>
                <a:gd name="T0" fmla="*/ 1 w 117"/>
                <a:gd name="T1" fmla="*/ 68 h 161"/>
                <a:gd name="T2" fmla="*/ 4 w 117"/>
                <a:gd name="T3" fmla="*/ 89 h 161"/>
                <a:gd name="T4" fmla="*/ 39 w 117"/>
                <a:gd name="T5" fmla="*/ 144 h 161"/>
                <a:gd name="T6" fmla="*/ 110 w 117"/>
                <a:gd name="T7" fmla="*/ 97 h 161"/>
                <a:gd name="T8" fmla="*/ 112 w 117"/>
                <a:gd name="T9" fmla="*/ 88 h 161"/>
                <a:gd name="T10" fmla="*/ 115 w 117"/>
                <a:gd name="T11" fmla="*/ 69 h 161"/>
                <a:gd name="T12" fmla="*/ 117 w 117"/>
                <a:gd name="T13" fmla="*/ 47 h 161"/>
                <a:gd name="T14" fmla="*/ 95 w 117"/>
                <a:gd name="T15" fmla="*/ 14 h 161"/>
                <a:gd name="T16" fmla="*/ 18 w 117"/>
                <a:gd name="T17" fmla="*/ 16 h 161"/>
                <a:gd name="T18" fmla="*/ 0 w 117"/>
                <a:gd name="T19" fmla="*/ 45 h 161"/>
                <a:gd name="T20" fmla="*/ 1 w 117"/>
                <a:gd name="T21"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61">
                  <a:moveTo>
                    <a:pt x="1" y="68"/>
                  </a:moveTo>
                  <a:cubicBezTo>
                    <a:pt x="2" y="75"/>
                    <a:pt x="2" y="82"/>
                    <a:pt x="4" y="89"/>
                  </a:cubicBezTo>
                  <a:cubicBezTo>
                    <a:pt x="8" y="113"/>
                    <a:pt x="18" y="137"/>
                    <a:pt x="39" y="144"/>
                  </a:cubicBezTo>
                  <a:cubicBezTo>
                    <a:pt x="86" y="161"/>
                    <a:pt x="104" y="120"/>
                    <a:pt x="110" y="97"/>
                  </a:cubicBezTo>
                  <a:cubicBezTo>
                    <a:pt x="111" y="94"/>
                    <a:pt x="112" y="91"/>
                    <a:pt x="112" y="88"/>
                  </a:cubicBezTo>
                  <a:cubicBezTo>
                    <a:pt x="113" y="82"/>
                    <a:pt x="114" y="76"/>
                    <a:pt x="115" y="69"/>
                  </a:cubicBezTo>
                  <a:cubicBezTo>
                    <a:pt x="116" y="62"/>
                    <a:pt x="116" y="54"/>
                    <a:pt x="117" y="47"/>
                  </a:cubicBezTo>
                  <a:cubicBezTo>
                    <a:pt x="117" y="32"/>
                    <a:pt x="109" y="19"/>
                    <a:pt x="95" y="14"/>
                  </a:cubicBezTo>
                  <a:cubicBezTo>
                    <a:pt x="75" y="6"/>
                    <a:pt x="46" y="0"/>
                    <a:pt x="18" y="16"/>
                  </a:cubicBezTo>
                  <a:cubicBezTo>
                    <a:pt x="7" y="22"/>
                    <a:pt x="1" y="33"/>
                    <a:pt x="0" y="45"/>
                  </a:cubicBezTo>
                  <a:cubicBezTo>
                    <a:pt x="0" y="52"/>
                    <a:pt x="0" y="60"/>
                    <a:pt x="1" y="6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3" name="iSḻîḋé"/>
            <p:cNvSpPr/>
            <p:nvPr/>
          </p:nvSpPr>
          <p:spPr bwMode="auto">
            <a:xfrm>
              <a:off x="8123238" y="2252663"/>
              <a:ext cx="111125" cy="52388"/>
            </a:xfrm>
            <a:custGeom>
              <a:avLst/>
              <a:gdLst>
                <a:gd name="T0" fmla="*/ 36 w 36"/>
                <a:gd name="T1" fmla="*/ 0 h 17"/>
                <a:gd name="T2" fmla="*/ 18 w 36"/>
                <a:gd name="T3" fmla="*/ 17 h 17"/>
                <a:gd name="T4" fmla="*/ 0 w 36"/>
                <a:gd name="T5" fmla="*/ 0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4" y="6"/>
                    <a:pt x="31" y="17"/>
                    <a:pt x="18" y="17"/>
                  </a:cubicBezTo>
                  <a:cubicBezTo>
                    <a:pt x="5" y="17"/>
                    <a:pt x="1" y="7"/>
                    <a:pt x="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4" name="iSḷíḍè"/>
            <p:cNvSpPr/>
            <p:nvPr/>
          </p:nvSpPr>
          <p:spPr bwMode="auto">
            <a:xfrm>
              <a:off x="8007351" y="2124075"/>
              <a:ext cx="349250" cy="285750"/>
            </a:xfrm>
            <a:custGeom>
              <a:avLst/>
              <a:gdLst>
                <a:gd name="T0" fmla="*/ 0 w 114"/>
                <a:gd name="T1" fmla="*/ 0 h 93"/>
                <a:gd name="T2" fmla="*/ 3 w 114"/>
                <a:gd name="T3" fmla="*/ 21 h 93"/>
                <a:gd name="T4" fmla="*/ 38 w 114"/>
                <a:gd name="T5" fmla="*/ 76 h 93"/>
                <a:gd name="T6" fmla="*/ 109 w 114"/>
                <a:gd name="T7" fmla="*/ 29 h 93"/>
                <a:gd name="T8" fmla="*/ 111 w 114"/>
                <a:gd name="T9" fmla="*/ 20 h 93"/>
                <a:gd name="T10" fmla="*/ 114 w 114"/>
                <a:gd name="T11" fmla="*/ 1 h 93"/>
                <a:gd name="T12" fmla="*/ 107 w 114"/>
                <a:gd name="T13" fmla="*/ 1 h 93"/>
                <a:gd name="T14" fmla="*/ 95 w 114"/>
                <a:gd name="T15" fmla="*/ 37 h 93"/>
                <a:gd name="T16" fmla="*/ 62 w 114"/>
                <a:gd name="T17" fmla="*/ 32 h 93"/>
                <a:gd name="T18" fmla="*/ 62 w 114"/>
                <a:gd name="T19" fmla="*/ 32 h 93"/>
                <a:gd name="T20" fmla="*/ 57 w 114"/>
                <a:gd name="T21" fmla="*/ 33 h 93"/>
                <a:gd name="T22" fmla="*/ 52 w 114"/>
                <a:gd name="T23" fmla="*/ 32 h 93"/>
                <a:gd name="T24" fmla="*/ 19 w 114"/>
                <a:gd name="T25" fmla="*/ 36 h 93"/>
                <a:gd name="T26" fmla="*/ 6 w 114"/>
                <a:gd name="T27" fmla="*/ 1 h 93"/>
                <a:gd name="T28" fmla="*/ 0 w 114"/>
                <a:gd name="T29" fmla="*/ 0 h 93"/>
                <a:gd name="T30" fmla="*/ 57 w 114"/>
                <a:gd name="T31" fmla="*/ 38 h 93"/>
                <a:gd name="T32" fmla="*/ 83 w 114"/>
                <a:gd name="T33" fmla="*/ 51 h 93"/>
                <a:gd name="T34" fmla="*/ 74 w 114"/>
                <a:gd name="T35" fmla="*/ 57 h 93"/>
                <a:gd name="T36" fmla="*/ 56 w 114"/>
                <a:gd name="T37" fmla="*/ 62 h 93"/>
                <a:gd name="T38" fmla="*/ 38 w 114"/>
                <a:gd name="T39" fmla="*/ 57 h 93"/>
                <a:gd name="T40" fmla="*/ 32 w 114"/>
                <a:gd name="T41" fmla="*/ 52 h 93"/>
                <a:gd name="T42" fmla="*/ 32 w 114"/>
                <a:gd name="T43" fmla="*/ 52 h 93"/>
                <a:gd name="T44" fmla="*/ 32 w 114"/>
                <a:gd name="T45" fmla="*/ 52 h 93"/>
                <a:gd name="T46" fmla="*/ 57 w 114"/>
                <a:gd name="T4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93">
                  <a:moveTo>
                    <a:pt x="0" y="0"/>
                  </a:moveTo>
                  <a:cubicBezTo>
                    <a:pt x="1" y="7"/>
                    <a:pt x="1" y="14"/>
                    <a:pt x="3" y="21"/>
                  </a:cubicBezTo>
                  <a:cubicBezTo>
                    <a:pt x="7" y="45"/>
                    <a:pt x="17" y="69"/>
                    <a:pt x="38" y="76"/>
                  </a:cubicBezTo>
                  <a:cubicBezTo>
                    <a:pt x="85" y="93"/>
                    <a:pt x="103" y="52"/>
                    <a:pt x="109" y="29"/>
                  </a:cubicBezTo>
                  <a:cubicBezTo>
                    <a:pt x="110" y="26"/>
                    <a:pt x="111" y="23"/>
                    <a:pt x="111" y="20"/>
                  </a:cubicBezTo>
                  <a:cubicBezTo>
                    <a:pt x="112" y="14"/>
                    <a:pt x="113" y="8"/>
                    <a:pt x="114" y="1"/>
                  </a:cubicBezTo>
                  <a:cubicBezTo>
                    <a:pt x="107" y="1"/>
                    <a:pt x="107" y="1"/>
                    <a:pt x="107" y="1"/>
                  </a:cubicBezTo>
                  <a:cubicBezTo>
                    <a:pt x="106" y="6"/>
                    <a:pt x="98" y="33"/>
                    <a:pt x="95" y="37"/>
                  </a:cubicBezTo>
                  <a:cubicBezTo>
                    <a:pt x="90" y="24"/>
                    <a:pt x="62" y="32"/>
                    <a:pt x="62" y="32"/>
                  </a:cubicBezTo>
                  <a:cubicBezTo>
                    <a:pt x="62" y="32"/>
                    <a:pt x="62" y="32"/>
                    <a:pt x="62" y="32"/>
                  </a:cubicBezTo>
                  <a:cubicBezTo>
                    <a:pt x="61" y="33"/>
                    <a:pt x="59" y="33"/>
                    <a:pt x="57" y="33"/>
                  </a:cubicBezTo>
                  <a:cubicBezTo>
                    <a:pt x="55" y="33"/>
                    <a:pt x="54" y="33"/>
                    <a:pt x="52" y="32"/>
                  </a:cubicBezTo>
                  <a:cubicBezTo>
                    <a:pt x="52" y="32"/>
                    <a:pt x="25" y="23"/>
                    <a:pt x="19" y="36"/>
                  </a:cubicBezTo>
                  <a:cubicBezTo>
                    <a:pt x="16" y="32"/>
                    <a:pt x="8" y="4"/>
                    <a:pt x="6" y="1"/>
                  </a:cubicBezTo>
                  <a:lnTo>
                    <a:pt x="0" y="0"/>
                  </a:lnTo>
                  <a:close/>
                  <a:moveTo>
                    <a:pt x="57" y="38"/>
                  </a:moveTo>
                  <a:cubicBezTo>
                    <a:pt x="88" y="34"/>
                    <a:pt x="83" y="51"/>
                    <a:pt x="83" y="51"/>
                  </a:cubicBezTo>
                  <a:cubicBezTo>
                    <a:pt x="80" y="54"/>
                    <a:pt x="77" y="56"/>
                    <a:pt x="74" y="57"/>
                  </a:cubicBezTo>
                  <a:cubicBezTo>
                    <a:pt x="68" y="61"/>
                    <a:pt x="61" y="63"/>
                    <a:pt x="56" y="62"/>
                  </a:cubicBezTo>
                  <a:cubicBezTo>
                    <a:pt x="51" y="62"/>
                    <a:pt x="50" y="63"/>
                    <a:pt x="38" y="57"/>
                  </a:cubicBezTo>
                  <a:cubicBezTo>
                    <a:pt x="36" y="56"/>
                    <a:pt x="34" y="54"/>
                    <a:pt x="32" y="52"/>
                  </a:cubicBezTo>
                  <a:cubicBezTo>
                    <a:pt x="32" y="52"/>
                    <a:pt x="32" y="52"/>
                    <a:pt x="32" y="52"/>
                  </a:cubicBezTo>
                  <a:cubicBezTo>
                    <a:pt x="32" y="52"/>
                    <a:pt x="32" y="52"/>
                    <a:pt x="32" y="52"/>
                  </a:cubicBezTo>
                  <a:cubicBezTo>
                    <a:pt x="31" y="49"/>
                    <a:pt x="26" y="33"/>
                    <a:pt x="57" y="3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5" name="işľiḑé"/>
            <p:cNvSpPr/>
            <p:nvPr/>
          </p:nvSpPr>
          <p:spPr bwMode="auto">
            <a:xfrm>
              <a:off x="8086726" y="2120900"/>
              <a:ext cx="25400" cy="39688"/>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6" name="ï$1ïḑè"/>
            <p:cNvSpPr/>
            <p:nvPr/>
          </p:nvSpPr>
          <p:spPr bwMode="auto">
            <a:xfrm>
              <a:off x="8231188" y="2120900"/>
              <a:ext cx="25400" cy="36513"/>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7" name="îšḻïḍé"/>
            <p:cNvSpPr/>
            <p:nvPr/>
          </p:nvSpPr>
          <p:spPr bwMode="auto">
            <a:xfrm>
              <a:off x="8050213" y="2062163"/>
              <a:ext cx="79375" cy="52388"/>
            </a:xfrm>
            <a:custGeom>
              <a:avLst/>
              <a:gdLst>
                <a:gd name="T0" fmla="*/ 0 w 26"/>
                <a:gd name="T1" fmla="*/ 10 h 17"/>
                <a:gd name="T2" fmla="*/ 26 w 26"/>
                <a:gd name="T3" fmla="*/ 2 h 17"/>
                <a:gd name="T4" fmla="*/ 26 w 26"/>
                <a:gd name="T5" fmla="*/ 8 h 17"/>
                <a:gd name="T6" fmla="*/ 2 w 26"/>
                <a:gd name="T7" fmla="*/ 17 h 17"/>
                <a:gd name="T8" fmla="*/ 0 w 26"/>
                <a:gd name="T9" fmla="*/ 10 h 17"/>
              </a:gdLst>
              <a:ahLst/>
              <a:cxnLst>
                <a:cxn ang="0">
                  <a:pos x="T0" y="T1"/>
                </a:cxn>
                <a:cxn ang="0">
                  <a:pos x="T2" y="T3"/>
                </a:cxn>
                <a:cxn ang="0">
                  <a:pos x="T4" y="T5"/>
                </a:cxn>
                <a:cxn ang="0">
                  <a:pos x="T6" y="T7"/>
                </a:cxn>
                <a:cxn ang="0">
                  <a:pos x="T8" y="T9"/>
                </a:cxn>
              </a:cxnLst>
              <a:rect l="0" t="0" r="r" b="b"/>
              <a:pathLst>
                <a:path w="26" h="17">
                  <a:moveTo>
                    <a:pt x="0" y="10"/>
                  </a:moveTo>
                  <a:cubicBezTo>
                    <a:pt x="0" y="10"/>
                    <a:pt x="13" y="0"/>
                    <a:pt x="26" y="2"/>
                  </a:cubicBezTo>
                  <a:cubicBezTo>
                    <a:pt x="26" y="8"/>
                    <a:pt x="26" y="8"/>
                    <a:pt x="26" y="8"/>
                  </a:cubicBezTo>
                  <a:cubicBezTo>
                    <a:pt x="26" y="8"/>
                    <a:pt x="9" y="12"/>
                    <a:pt x="2" y="17"/>
                  </a:cubicBezTo>
                  <a:cubicBezTo>
                    <a:pt x="1" y="15"/>
                    <a:pt x="0" y="13"/>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8" name="îsḻíḍê"/>
            <p:cNvSpPr/>
            <p:nvPr/>
          </p:nvSpPr>
          <p:spPr bwMode="auto">
            <a:xfrm>
              <a:off x="8215313" y="2062163"/>
              <a:ext cx="84138" cy="52388"/>
            </a:xfrm>
            <a:custGeom>
              <a:avLst/>
              <a:gdLst>
                <a:gd name="T0" fmla="*/ 27 w 27"/>
                <a:gd name="T1" fmla="*/ 10 h 17"/>
                <a:gd name="T2" fmla="*/ 1 w 27"/>
                <a:gd name="T3" fmla="*/ 2 h 17"/>
                <a:gd name="T4" fmla="*/ 0 w 27"/>
                <a:gd name="T5" fmla="*/ 8 h 17"/>
                <a:gd name="T6" fmla="*/ 25 w 27"/>
                <a:gd name="T7" fmla="*/ 17 h 17"/>
                <a:gd name="T8" fmla="*/ 27 w 27"/>
                <a:gd name="T9" fmla="*/ 10 h 17"/>
              </a:gdLst>
              <a:ahLst/>
              <a:cxnLst>
                <a:cxn ang="0">
                  <a:pos x="T0" y="T1"/>
                </a:cxn>
                <a:cxn ang="0">
                  <a:pos x="T2" y="T3"/>
                </a:cxn>
                <a:cxn ang="0">
                  <a:pos x="T4" y="T5"/>
                </a:cxn>
                <a:cxn ang="0">
                  <a:pos x="T6" y="T7"/>
                </a:cxn>
                <a:cxn ang="0">
                  <a:pos x="T8" y="T9"/>
                </a:cxn>
              </a:cxnLst>
              <a:rect l="0" t="0" r="r" b="b"/>
              <a:pathLst>
                <a:path w="27" h="17">
                  <a:moveTo>
                    <a:pt x="27" y="10"/>
                  </a:moveTo>
                  <a:cubicBezTo>
                    <a:pt x="27" y="10"/>
                    <a:pt x="14" y="0"/>
                    <a:pt x="1" y="2"/>
                  </a:cubicBezTo>
                  <a:cubicBezTo>
                    <a:pt x="0" y="8"/>
                    <a:pt x="0" y="8"/>
                    <a:pt x="0" y="8"/>
                  </a:cubicBezTo>
                  <a:cubicBezTo>
                    <a:pt x="0" y="8"/>
                    <a:pt x="17" y="12"/>
                    <a:pt x="25" y="17"/>
                  </a:cubicBezTo>
                  <a:cubicBezTo>
                    <a:pt x="26" y="15"/>
                    <a:pt x="27" y="13"/>
                    <a:pt x="27"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9" name="íṣ1îḓé"/>
            <p:cNvSpPr/>
            <p:nvPr/>
          </p:nvSpPr>
          <p:spPr bwMode="auto">
            <a:xfrm>
              <a:off x="8164513" y="2120900"/>
              <a:ext cx="39688" cy="95250"/>
            </a:xfrm>
            <a:custGeom>
              <a:avLst/>
              <a:gdLst>
                <a:gd name="T0" fmla="*/ 6 w 13"/>
                <a:gd name="T1" fmla="*/ 31 h 31"/>
                <a:gd name="T2" fmla="*/ 12 w 13"/>
                <a:gd name="T3" fmla="*/ 29 h 31"/>
                <a:gd name="T4" fmla="*/ 13 w 13"/>
                <a:gd name="T5" fmla="*/ 27 h 31"/>
                <a:gd name="T6" fmla="*/ 11 w 13"/>
                <a:gd name="T7" fmla="*/ 27 h 31"/>
                <a:gd name="T8" fmla="*/ 5 w 13"/>
                <a:gd name="T9" fmla="*/ 27 h 31"/>
                <a:gd name="T10" fmla="*/ 4 w 13"/>
                <a:gd name="T11" fmla="*/ 26 h 31"/>
                <a:gd name="T12" fmla="*/ 5 w 13"/>
                <a:gd name="T13" fmla="*/ 2 h 31"/>
                <a:gd name="T14" fmla="*/ 3 w 13"/>
                <a:gd name="T15" fmla="*/ 0 h 31"/>
                <a:gd name="T16" fmla="*/ 2 w 13"/>
                <a:gd name="T17" fmla="*/ 2 h 31"/>
                <a:gd name="T18" fmla="*/ 1 w 13"/>
                <a:gd name="T19" fmla="*/ 26 h 31"/>
                <a:gd name="T20" fmla="*/ 3 w 13"/>
                <a:gd name="T21" fmla="*/ 30 h 31"/>
                <a:gd name="T22" fmla="*/ 6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6" y="31"/>
                  </a:moveTo>
                  <a:cubicBezTo>
                    <a:pt x="9" y="31"/>
                    <a:pt x="12" y="30"/>
                    <a:pt x="12" y="29"/>
                  </a:cubicBezTo>
                  <a:cubicBezTo>
                    <a:pt x="13" y="29"/>
                    <a:pt x="13" y="28"/>
                    <a:pt x="13" y="27"/>
                  </a:cubicBezTo>
                  <a:cubicBezTo>
                    <a:pt x="12" y="27"/>
                    <a:pt x="12" y="26"/>
                    <a:pt x="11" y="27"/>
                  </a:cubicBezTo>
                  <a:cubicBezTo>
                    <a:pt x="9" y="27"/>
                    <a:pt x="6" y="28"/>
                    <a:pt x="5" y="27"/>
                  </a:cubicBezTo>
                  <a:cubicBezTo>
                    <a:pt x="4" y="27"/>
                    <a:pt x="4" y="27"/>
                    <a:pt x="4" y="26"/>
                  </a:cubicBezTo>
                  <a:cubicBezTo>
                    <a:pt x="3" y="20"/>
                    <a:pt x="5" y="2"/>
                    <a:pt x="5" y="2"/>
                  </a:cubicBezTo>
                  <a:cubicBezTo>
                    <a:pt x="5" y="1"/>
                    <a:pt x="4" y="1"/>
                    <a:pt x="3" y="0"/>
                  </a:cubicBezTo>
                  <a:cubicBezTo>
                    <a:pt x="3" y="0"/>
                    <a:pt x="2" y="1"/>
                    <a:pt x="2" y="2"/>
                  </a:cubicBezTo>
                  <a:cubicBezTo>
                    <a:pt x="2" y="3"/>
                    <a:pt x="0" y="20"/>
                    <a:pt x="1" y="26"/>
                  </a:cubicBezTo>
                  <a:cubicBezTo>
                    <a:pt x="1" y="28"/>
                    <a:pt x="2" y="29"/>
                    <a:pt x="3" y="30"/>
                  </a:cubicBezTo>
                  <a:cubicBezTo>
                    <a:pt x="4" y="30"/>
                    <a:pt x="5" y="31"/>
                    <a:pt x="6"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0" name="iṡ1iḓé"/>
            <p:cNvSpPr/>
            <p:nvPr/>
          </p:nvSpPr>
          <p:spPr bwMode="auto">
            <a:xfrm>
              <a:off x="8004176" y="1916113"/>
              <a:ext cx="358775" cy="211138"/>
            </a:xfrm>
            <a:custGeom>
              <a:avLst/>
              <a:gdLst>
                <a:gd name="T0" fmla="*/ 115 w 117"/>
                <a:gd name="T1" fmla="*/ 69 h 69"/>
                <a:gd name="T2" fmla="*/ 108 w 117"/>
                <a:gd name="T3" fmla="*/ 69 h 69"/>
                <a:gd name="T4" fmla="*/ 104 w 117"/>
                <a:gd name="T5" fmla="*/ 48 h 69"/>
                <a:gd name="T6" fmla="*/ 101 w 117"/>
                <a:gd name="T7" fmla="*/ 24 h 69"/>
                <a:gd name="T8" fmla="*/ 59 w 117"/>
                <a:gd name="T9" fmla="*/ 19 h 69"/>
                <a:gd name="T10" fmla="*/ 16 w 117"/>
                <a:gd name="T11" fmla="*/ 20 h 69"/>
                <a:gd name="T12" fmla="*/ 15 w 117"/>
                <a:gd name="T13" fmla="*/ 38 h 69"/>
                <a:gd name="T14" fmla="*/ 7 w 117"/>
                <a:gd name="T15" fmla="*/ 61 h 69"/>
                <a:gd name="T16" fmla="*/ 7 w 117"/>
                <a:gd name="T17" fmla="*/ 69 h 69"/>
                <a:gd name="T18" fmla="*/ 1 w 117"/>
                <a:gd name="T19" fmla="*/ 69 h 69"/>
                <a:gd name="T20" fmla="*/ 0 w 117"/>
                <a:gd name="T21" fmla="*/ 45 h 69"/>
                <a:gd name="T22" fmla="*/ 18 w 117"/>
                <a:gd name="T23" fmla="*/ 16 h 69"/>
                <a:gd name="T24" fmla="*/ 95 w 117"/>
                <a:gd name="T25" fmla="*/ 14 h 69"/>
                <a:gd name="T26" fmla="*/ 117 w 117"/>
                <a:gd name="T27" fmla="*/ 47 h 69"/>
                <a:gd name="T28" fmla="*/ 115 w 117"/>
                <a:gd name="T2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69">
                  <a:moveTo>
                    <a:pt x="115" y="69"/>
                  </a:moveTo>
                  <a:cubicBezTo>
                    <a:pt x="108" y="69"/>
                    <a:pt x="108" y="69"/>
                    <a:pt x="108" y="69"/>
                  </a:cubicBezTo>
                  <a:cubicBezTo>
                    <a:pt x="109" y="62"/>
                    <a:pt x="110" y="50"/>
                    <a:pt x="104" y="48"/>
                  </a:cubicBezTo>
                  <a:cubicBezTo>
                    <a:pt x="86" y="43"/>
                    <a:pt x="109" y="30"/>
                    <a:pt x="101" y="24"/>
                  </a:cubicBezTo>
                  <a:cubicBezTo>
                    <a:pt x="93" y="17"/>
                    <a:pt x="73" y="20"/>
                    <a:pt x="59" y="19"/>
                  </a:cubicBezTo>
                  <a:cubicBezTo>
                    <a:pt x="44" y="19"/>
                    <a:pt x="21" y="19"/>
                    <a:pt x="16" y="20"/>
                  </a:cubicBezTo>
                  <a:cubicBezTo>
                    <a:pt x="10" y="22"/>
                    <a:pt x="13" y="31"/>
                    <a:pt x="15" y="38"/>
                  </a:cubicBezTo>
                  <a:cubicBezTo>
                    <a:pt x="17" y="45"/>
                    <a:pt x="8" y="53"/>
                    <a:pt x="7" y="61"/>
                  </a:cubicBezTo>
                  <a:cubicBezTo>
                    <a:pt x="7" y="63"/>
                    <a:pt x="7" y="66"/>
                    <a:pt x="7" y="69"/>
                  </a:cubicBezTo>
                  <a:cubicBezTo>
                    <a:pt x="1" y="69"/>
                    <a:pt x="1" y="69"/>
                    <a:pt x="1" y="69"/>
                  </a:cubicBezTo>
                  <a:cubicBezTo>
                    <a:pt x="0" y="60"/>
                    <a:pt x="0" y="52"/>
                    <a:pt x="0" y="45"/>
                  </a:cubicBezTo>
                  <a:cubicBezTo>
                    <a:pt x="1" y="33"/>
                    <a:pt x="7" y="22"/>
                    <a:pt x="18" y="16"/>
                  </a:cubicBezTo>
                  <a:cubicBezTo>
                    <a:pt x="46" y="0"/>
                    <a:pt x="75" y="6"/>
                    <a:pt x="95" y="14"/>
                  </a:cubicBezTo>
                  <a:cubicBezTo>
                    <a:pt x="109" y="19"/>
                    <a:pt x="117" y="32"/>
                    <a:pt x="117" y="47"/>
                  </a:cubicBezTo>
                  <a:cubicBezTo>
                    <a:pt x="116" y="54"/>
                    <a:pt x="116" y="62"/>
                    <a:pt x="115" y="6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1" name="íṩļiḑê"/>
            <p:cNvSpPr/>
            <p:nvPr/>
          </p:nvSpPr>
          <p:spPr bwMode="auto">
            <a:xfrm>
              <a:off x="7005638" y="2887663"/>
              <a:ext cx="2159000" cy="368300"/>
            </a:xfrm>
            <a:custGeom>
              <a:avLst/>
              <a:gdLst>
                <a:gd name="T0" fmla="*/ 703 w 703"/>
                <a:gd name="T1" fmla="*/ 81 h 120"/>
                <a:gd name="T2" fmla="*/ 687 w 703"/>
                <a:gd name="T3" fmla="*/ 73 h 120"/>
                <a:gd name="T4" fmla="*/ 540 w 703"/>
                <a:gd name="T5" fmla="*/ 22 h 120"/>
                <a:gd name="T6" fmla="*/ 288 w 703"/>
                <a:gd name="T7" fmla="*/ 11 h 120"/>
                <a:gd name="T8" fmla="*/ 120 w 703"/>
                <a:gd name="T9" fmla="*/ 55 h 120"/>
                <a:gd name="T10" fmla="*/ 0 w 703"/>
                <a:gd name="T11" fmla="*/ 83 h 120"/>
                <a:gd name="T12" fmla="*/ 0 w 703"/>
                <a:gd name="T13" fmla="*/ 116 h 120"/>
                <a:gd name="T14" fmla="*/ 131 w 703"/>
                <a:gd name="T15" fmla="*/ 86 h 120"/>
                <a:gd name="T16" fmla="*/ 534 w 703"/>
                <a:gd name="T17" fmla="*/ 54 h 120"/>
                <a:gd name="T18" fmla="*/ 703 w 703"/>
                <a:gd name="T19" fmla="*/ 120 h 120"/>
                <a:gd name="T20" fmla="*/ 703 w 703"/>
                <a:gd name="T21" fmla="*/ 8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120">
                  <a:moveTo>
                    <a:pt x="703" y="81"/>
                  </a:moveTo>
                  <a:cubicBezTo>
                    <a:pt x="697" y="78"/>
                    <a:pt x="692" y="75"/>
                    <a:pt x="687" y="73"/>
                  </a:cubicBezTo>
                  <a:cubicBezTo>
                    <a:pt x="644" y="50"/>
                    <a:pt x="594" y="33"/>
                    <a:pt x="540" y="22"/>
                  </a:cubicBezTo>
                  <a:cubicBezTo>
                    <a:pt x="450" y="3"/>
                    <a:pt x="367" y="0"/>
                    <a:pt x="288" y="11"/>
                  </a:cubicBezTo>
                  <a:cubicBezTo>
                    <a:pt x="220" y="20"/>
                    <a:pt x="167" y="39"/>
                    <a:pt x="120" y="55"/>
                  </a:cubicBezTo>
                  <a:cubicBezTo>
                    <a:pt x="74" y="71"/>
                    <a:pt x="36" y="84"/>
                    <a:pt x="0" y="83"/>
                  </a:cubicBezTo>
                  <a:cubicBezTo>
                    <a:pt x="0" y="116"/>
                    <a:pt x="0" y="116"/>
                    <a:pt x="0" y="116"/>
                  </a:cubicBezTo>
                  <a:cubicBezTo>
                    <a:pt x="42" y="117"/>
                    <a:pt x="83" y="102"/>
                    <a:pt x="131" y="86"/>
                  </a:cubicBezTo>
                  <a:cubicBezTo>
                    <a:pt x="223" y="54"/>
                    <a:pt x="338" y="14"/>
                    <a:pt x="534" y="54"/>
                  </a:cubicBezTo>
                  <a:cubicBezTo>
                    <a:pt x="607" y="69"/>
                    <a:pt x="662" y="94"/>
                    <a:pt x="703" y="120"/>
                  </a:cubicBezTo>
                  <a:lnTo>
                    <a:pt x="703" y="81"/>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2" name="ísľídè"/>
            <p:cNvSpPr/>
            <p:nvPr/>
          </p:nvSpPr>
          <p:spPr bwMode="auto">
            <a:xfrm>
              <a:off x="8602663" y="2946400"/>
              <a:ext cx="196850" cy="152400"/>
            </a:xfrm>
            <a:custGeom>
              <a:avLst/>
              <a:gdLst>
                <a:gd name="T0" fmla="*/ 0 w 64"/>
                <a:gd name="T1" fmla="*/ 42 h 50"/>
                <a:gd name="T2" fmla="*/ 4 w 64"/>
                <a:gd name="T3" fmla="*/ 17 h 50"/>
                <a:gd name="T4" fmla="*/ 16 w 64"/>
                <a:gd name="T5" fmla="*/ 9 h 50"/>
                <a:gd name="T6" fmla="*/ 19 w 64"/>
                <a:gd name="T7" fmla="*/ 27 h 50"/>
                <a:gd name="T8" fmla="*/ 21 w 64"/>
                <a:gd name="T9" fmla="*/ 13 h 50"/>
                <a:gd name="T10" fmla="*/ 31 w 64"/>
                <a:gd name="T11" fmla="*/ 8 h 50"/>
                <a:gd name="T12" fmla="*/ 33 w 64"/>
                <a:gd name="T13" fmla="*/ 18 h 50"/>
                <a:gd name="T14" fmla="*/ 33 w 64"/>
                <a:gd name="T15" fmla="*/ 32 h 50"/>
                <a:gd name="T16" fmla="*/ 35 w 64"/>
                <a:gd name="T17" fmla="*/ 12 h 50"/>
                <a:gd name="T18" fmla="*/ 45 w 64"/>
                <a:gd name="T19" fmla="*/ 5 h 50"/>
                <a:gd name="T20" fmla="*/ 50 w 64"/>
                <a:gd name="T21" fmla="*/ 28 h 50"/>
                <a:gd name="T22" fmla="*/ 54 w 64"/>
                <a:gd name="T23" fmla="*/ 10 h 50"/>
                <a:gd name="T24" fmla="*/ 63 w 64"/>
                <a:gd name="T25" fmla="*/ 12 h 50"/>
                <a:gd name="T26" fmla="*/ 63 w 64"/>
                <a:gd name="T27" fmla="*/ 31 h 50"/>
                <a:gd name="T28" fmla="*/ 53 w 64"/>
                <a:gd name="T29" fmla="*/ 48 h 50"/>
                <a:gd name="T30" fmla="*/ 41 w 64"/>
                <a:gd name="T31" fmla="*/ 46 h 50"/>
                <a:gd name="T32" fmla="*/ 27 w 64"/>
                <a:gd name="T33" fmla="*/ 48 h 50"/>
                <a:gd name="T34" fmla="*/ 17 w 64"/>
                <a:gd name="T35" fmla="*/ 49 h 50"/>
                <a:gd name="T36" fmla="*/ 0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0" y="42"/>
                  </a:moveTo>
                  <a:cubicBezTo>
                    <a:pt x="0" y="42"/>
                    <a:pt x="0" y="32"/>
                    <a:pt x="4" y="17"/>
                  </a:cubicBezTo>
                  <a:cubicBezTo>
                    <a:pt x="5" y="9"/>
                    <a:pt x="12" y="2"/>
                    <a:pt x="16" y="9"/>
                  </a:cubicBezTo>
                  <a:cubicBezTo>
                    <a:pt x="19" y="15"/>
                    <a:pt x="18" y="21"/>
                    <a:pt x="19" y="27"/>
                  </a:cubicBezTo>
                  <a:cubicBezTo>
                    <a:pt x="19" y="27"/>
                    <a:pt x="20" y="23"/>
                    <a:pt x="21" y="13"/>
                  </a:cubicBezTo>
                  <a:cubicBezTo>
                    <a:pt x="22" y="4"/>
                    <a:pt x="28" y="2"/>
                    <a:pt x="31" y="8"/>
                  </a:cubicBezTo>
                  <a:cubicBezTo>
                    <a:pt x="34" y="13"/>
                    <a:pt x="32" y="13"/>
                    <a:pt x="33" y="18"/>
                  </a:cubicBezTo>
                  <a:cubicBezTo>
                    <a:pt x="33" y="24"/>
                    <a:pt x="33" y="32"/>
                    <a:pt x="33" y="32"/>
                  </a:cubicBezTo>
                  <a:cubicBezTo>
                    <a:pt x="33" y="32"/>
                    <a:pt x="32" y="23"/>
                    <a:pt x="35" y="12"/>
                  </a:cubicBezTo>
                  <a:cubicBezTo>
                    <a:pt x="37" y="6"/>
                    <a:pt x="38" y="0"/>
                    <a:pt x="45" y="5"/>
                  </a:cubicBezTo>
                  <a:cubicBezTo>
                    <a:pt x="48" y="8"/>
                    <a:pt x="49" y="18"/>
                    <a:pt x="50" y="28"/>
                  </a:cubicBezTo>
                  <a:cubicBezTo>
                    <a:pt x="50" y="28"/>
                    <a:pt x="48" y="16"/>
                    <a:pt x="54" y="10"/>
                  </a:cubicBezTo>
                  <a:cubicBezTo>
                    <a:pt x="58" y="5"/>
                    <a:pt x="62" y="5"/>
                    <a:pt x="63" y="12"/>
                  </a:cubicBezTo>
                  <a:cubicBezTo>
                    <a:pt x="64" y="22"/>
                    <a:pt x="63" y="25"/>
                    <a:pt x="63" y="31"/>
                  </a:cubicBezTo>
                  <a:cubicBezTo>
                    <a:pt x="64" y="37"/>
                    <a:pt x="59" y="48"/>
                    <a:pt x="53" y="48"/>
                  </a:cubicBezTo>
                  <a:cubicBezTo>
                    <a:pt x="47" y="48"/>
                    <a:pt x="44" y="45"/>
                    <a:pt x="41" y="46"/>
                  </a:cubicBezTo>
                  <a:cubicBezTo>
                    <a:pt x="37" y="47"/>
                    <a:pt x="31" y="50"/>
                    <a:pt x="27" y="48"/>
                  </a:cubicBezTo>
                  <a:cubicBezTo>
                    <a:pt x="24" y="47"/>
                    <a:pt x="21" y="47"/>
                    <a:pt x="17" y="49"/>
                  </a:cubicBezTo>
                  <a:cubicBezTo>
                    <a:pt x="12" y="50"/>
                    <a:pt x="2" y="4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3" name="îṡļiḓe"/>
            <p:cNvSpPr/>
            <p:nvPr/>
          </p:nvSpPr>
          <p:spPr bwMode="auto">
            <a:xfrm>
              <a:off x="7610476" y="2946400"/>
              <a:ext cx="196850" cy="152400"/>
            </a:xfrm>
            <a:custGeom>
              <a:avLst/>
              <a:gdLst>
                <a:gd name="T0" fmla="*/ 64 w 64"/>
                <a:gd name="T1" fmla="*/ 42 h 50"/>
                <a:gd name="T2" fmla="*/ 60 w 64"/>
                <a:gd name="T3" fmla="*/ 17 h 50"/>
                <a:gd name="T4" fmla="*/ 48 w 64"/>
                <a:gd name="T5" fmla="*/ 9 h 50"/>
                <a:gd name="T6" fmla="*/ 45 w 64"/>
                <a:gd name="T7" fmla="*/ 27 h 50"/>
                <a:gd name="T8" fmla="*/ 43 w 64"/>
                <a:gd name="T9" fmla="*/ 13 h 50"/>
                <a:gd name="T10" fmla="*/ 33 w 64"/>
                <a:gd name="T11" fmla="*/ 8 h 50"/>
                <a:gd name="T12" fmla="*/ 31 w 64"/>
                <a:gd name="T13" fmla="*/ 18 h 50"/>
                <a:gd name="T14" fmla="*/ 31 w 64"/>
                <a:gd name="T15" fmla="*/ 32 h 50"/>
                <a:gd name="T16" fmla="*/ 29 w 64"/>
                <a:gd name="T17" fmla="*/ 12 h 50"/>
                <a:gd name="T18" fmla="*/ 19 w 64"/>
                <a:gd name="T19" fmla="*/ 5 h 50"/>
                <a:gd name="T20" fmla="*/ 14 w 64"/>
                <a:gd name="T21" fmla="*/ 28 h 50"/>
                <a:gd name="T22" fmla="*/ 10 w 64"/>
                <a:gd name="T23" fmla="*/ 10 h 50"/>
                <a:gd name="T24" fmla="*/ 1 w 64"/>
                <a:gd name="T25" fmla="*/ 12 h 50"/>
                <a:gd name="T26" fmla="*/ 0 w 64"/>
                <a:gd name="T27" fmla="*/ 31 h 50"/>
                <a:gd name="T28" fmla="*/ 11 w 64"/>
                <a:gd name="T29" fmla="*/ 48 h 50"/>
                <a:gd name="T30" fmla="*/ 23 w 64"/>
                <a:gd name="T31" fmla="*/ 46 h 50"/>
                <a:gd name="T32" fmla="*/ 36 w 64"/>
                <a:gd name="T33" fmla="*/ 48 h 50"/>
                <a:gd name="T34" fmla="*/ 47 w 64"/>
                <a:gd name="T35" fmla="*/ 49 h 50"/>
                <a:gd name="T36" fmla="*/ 64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64" y="42"/>
                  </a:moveTo>
                  <a:cubicBezTo>
                    <a:pt x="64" y="42"/>
                    <a:pt x="64" y="32"/>
                    <a:pt x="60" y="17"/>
                  </a:cubicBezTo>
                  <a:cubicBezTo>
                    <a:pt x="59" y="9"/>
                    <a:pt x="52" y="2"/>
                    <a:pt x="48" y="9"/>
                  </a:cubicBezTo>
                  <a:cubicBezTo>
                    <a:pt x="45" y="15"/>
                    <a:pt x="46" y="21"/>
                    <a:pt x="45" y="27"/>
                  </a:cubicBezTo>
                  <a:cubicBezTo>
                    <a:pt x="45" y="27"/>
                    <a:pt x="44" y="23"/>
                    <a:pt x="43" y="13"/>
                  </a:cubicBezTo>
                  <a:cubicBezTo>
                    <a:pt x="42" y="4"/>
                    <a:pt x="36" y="2"/>
                    <a:pt x="33" y="8"/>
                  </a:cubicBezTo>
                  <a:cubicBezTo>
                    <a:pt x="30" y="13"/>
                    <a:pt x="32" y="13"/>
                    <a:pt x="31" y="18"/>
                  </a:cubicBezTo>
                  <a:cubicBezTo>
                    <a:pt x="31" y="24"/>
                    <a:pt x="31" y="32"/>
                    <a:pt x="31" y="32"/>
                  </a:cubicBezTo>
                  <a:cubicBezTo>
                    <a:pt x="31" y="32"/>
                    <a:pt x="32" y="23"/>
                    <a:pt x="29" y="12"/>
                  </a:cubicBezTo>
                  <a:cubicBezTo>
                    <a:pt x="27" y="6"/>
                    <a:pt x="26" y="0"/>
                    <a:pt x="19" y="5"/>
                  </a:cubicBezTo>
                  <a:cubicBezTo>
                    <a:pt x="16" y="8"/>
                    <a:pt x="15" y="18"/>
                    <a:pt x="14" y="28"/>
                  </a:cubicBezTo>
                  <a:cubicBezTo>
                    <a:pt x="14" y="28"/>
                    <a:pt x="15" y="16"/>
                    <a:pt x="10" y="10"/>
                  </a:cubicBezTo>
                  <a:cubicBezTo>
                    <a:pt x="6" y="5"/>
                    <a:pt x="1" y="5"/>
                    <a:pt x="1" y="12"/>
                  </a:cubicBezTo>
                  <a:cubicBezTo>
                    <a:pt x="0" y="22"/>
                    <a:pt x="1" y="25"/>
                    <a:pt x="0" y="31"/>
                  </a:cubicBezTo>
                  <a:cubicBezTo>
                    <a:pt x="0" y="37"/>
                    <a:pt x="4" y="48"/>
                    <a:pt x="11" y="48"/>
                  </a:cubicBezTo>
                  <a:cubicBezTo>
                    <a:pt x="17" y="48"/>
                    <a:pt x="19" y="45"/>
                    <a:pt x="23" y="46"/>
                  </a:cubicBezTo>
                  <a:cubicBezTo>
                    <a:pt x="27" y="47"/>
                    <a:pt x="33" y="50"/>
                    <a:pt x="36" y="48"/>
                  </a:cubicBezTo>
                  <a:cubicBezTo>
                    <a:pt x="40" y="47"/>
                    <a:pt x="43" y="47"/>
                    <a:pt x="47" y="49"/>
                  </a:cubicBezTo>
                  <a:cubicBezTo>
                    <a:pt x="52" y="50"/>
                    <a:pt x="62" y="48"/>
                    <a:pt x="64"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4" name="íŝļîḓê"/>
            <p:cNvSpPr/>
            <p:nvPr/>
          </p:nvSpPr>
          <p:spPr bwMode="auto">
            <a:xfrm>
              <a:off x="3521076" y="4135438"/>
              <a:ext cx="473075" cy="1252538"/>
            </a:xfrm>
            <a:custGeom>
              <a:avLst/>
              <a:gdLst>
                <a:gd name="T0" fmla="*/ 74 w 154"/>
                <a:gd name="T1" fmla="*/ 0 h 408"/>
                <a:gd name="T2" fmla="*/ 62 w 154"/>
                <a:gd name="T3" fmla="*/ 191 h 408"/>
                <a:gd name="T4" fmla="*/ 0 w 154"/>
                <a:gd name="T5" fmla="*/ 406 h 408"/>
                <a:gd name="T6" fmla="*/ 39 w 154"/>
                <a:gd name="T7" fmla="*/ 408 h 408"/>
                <a:gd name="T8" fmla="*/ 137 w 154"/>
                <a:gd name="T9" fmla="*/ 193 h 408"/>
                <a:gd name="T10" fmla="*/ 154 w 154"/>
                <a:gd name="T11" fmla="*/ 27 h 408"/>
                <a:gd name="T12" fmla="*/ 74 w 154"/>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54" h="408">
                  <a:moveTo>
                    <a:pt x="74" y="0"/>
                  </a:moveTo>
                  <a:cubicBezTo>
                    <a:pt x="74" y="0"/>
                    <a:pt x="72" y="163"/>
                    <a:pt x="62" y="191"/>
                  </a:cubicBezTo>
                  <a:cubicBezTo>
                    <a:pt x="49" y="228"/>
                    <a:pt x="0" y="406"/>
                    <a:pt x="0" y="406"/>
                  </a:cubicBezTo>
                  <a:cubicBezTo>
                    <a:pt x="39" y="408"/>
                    <a:pt x="39" y="408"/>
                    <a:pt x="39" y="408"/>
                  </a:cubicBezTo>
                  <a:cubicBezTo>
                    <a:pt x="39" y="408"/>
                    <a:pt x="128" y="239"/>
                    <a:pt x="137" y="193"/>
                  </a:cubicBezTo>
                  <a:cubicBezTo>
                    <a:pt x="146" y="147"/>
                    <a:pt x="154" y="27"/>
                    <a:pt x="154" y="27"/>
                  </a:cubicBezTo>
                  <a:lnTo>
                    <a:pt x="74"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5" name="îSľíḓe"/>
            <p:cNvSpPr/>
            <p:nvPr/>
          </p:nvSpPr>
          <p:spPr bwMode="auto">
            <a:xfrm>
              <a:off x="3471863" y="5299075"/>
              <a:ext cx="417513" cy="287338"/>
            </a:xfrm>
            <a:custGeom>
              <a:avLst/>
              <a:gdLst>
                <a:gd name="T0" fmla="*/ 46 w 136"/>
                <a:gd name="T1" fmla="*/ 18 h 94"/>
                <a:gd name="T2" fmla="*/ 62 w 136"/>
                <a:gd name="T3" fmla="*/ 11 h 94"/>
                <a:gd name="T4" fmla="*/ 121 w 136"/>
                <a:gd name="T5" fmla="*/ 67 h 94"/>
                <a:gd name="T6" fmla="*/ 124 w 136"/>
                <a:gd name="T7" fmla="*/ 93 h 94"/>
                <a:gd name="T8" fmla="*/ 0 w 136"/>
                <a:gd name="T9" fmla="*/ 64 h 94"/>
                <a:gd name="T10" fmla="*/ 12 w 136"/>
                <a:gd name="T11" fmla="*/ 11 h 94"/>
                <a:gd name="T12" fmla="*/ 46 w 136"/>
                <a:gd name="T13" fmla="*/ 18 h 94"/>
              </a:gdLst>
              <a:ahLst/>
              <a:cxnLst>
                <a:cxn ang="0">
                  <a:pos x="T0" y="T1"/>
                </a:cxn>
                <a:cxn ang="0">
                  <a:pos x="T2" y="T3"/>
                </a:cxn>
                <a:cxn ang="0">
                  <a:pos x="T4" y="T5"/>
                </a:cxn>
                <a:cxn ang="0">
                  <a:pos x="T6" y="T7"/>
                </a:cxn>
                <a:cxn ang="0">
                  <a:pos x="T8" y="T9"/>
                </a:cxn>
                <a:cxn ang="0">
                  <a:pos x="T10" y="T11"/>
                </a:cxn>
                <a:cxn ang="0">
                  <a:pos x="T12" y="T13"/>
                </a:cxn>
              </a:cxnLst>
              <a:rect l="0" t="0" r="r" b="b"/>
              <a:pathLst>
                <a:path w="136" h="94">
                  <a:moveTo>
                    <a:pt x="46" y="18"/>
                  </a:moveTo>
                  <a:cubicBezTo>
                    <a:pt x="46" y="18"/>
                    <a:pt x="56" y="9"/>
                    <a:pt x="62" y="11"/>
                  </a:cubicBezTo>
                  <a:cubicBezTo>
                    <a:pt x="68" y="13"/>
                    <a:pt x="106" y="60"/>
                    <a:pt x="121" y="67"/>
                  </a:cubicBezTo>
                  <a:cubicBezTo>
                    <a:pt x="136" y="73"/>
                    <a:pt x="131" y="93"/>
                    <a:pt x="124" y="93"/>
                  </a:cubicBezTo>
                  <a:cubicBezTo>
                    <a:pt x="116" y="94"/>
                    <a:pt x="0" y="64"/>
                    <a:pt x="0" y="64"/>
                  </a:cubicBezTo>
                  <a:cubicBezTo>
                    <a:pt x="0" y="64"/>
                    <a:pt x="5" y="21"/>
                    <a:pt x="12" y="11"/>
                  </a:cubicBezTo>
                  <a:cubicBezTo>
                    <a:pt x="18" y="0"/>
                    <a:pt x="33" y="17"/>
                    <a:pt x="46"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6" name="íṩlíḍê"/>
            <p:cNvSpPr/>
            <p:nvPr/>
          </p:nvSpPr>
          <p:spPr bwMode="auto">
            <a:xfrm>
              <a:off x="3665538" y="5399088"/>
              <a:ext cx="98425" cy="49213"/>
            </a:xfrm>
            <a:custGeom>
              <a:avLst/>
              <a:gdLst>
                <a:gd name="T0" fmla="*/ 3 w 32"/>
                <a:gd name="T1" fmla="*/ 16 h 16"/>
                <a:gd name="T2" fmla="*/ 1 w 32"/>
                <a:gd name="T3" fmla="*/ 15 h 16"/>
                <a:gd name="T4" fmla="*/ 1 w 32"/>
                <a:gd name="T5" fmla="*/ 12 h 16"/>
                <a:gd name="T6" fmla="*/ 16 w 32"/>
                <a:gd name="T7" fmla="*/ 3 h 16"/>
                <a:gd name="T8" fmla="*/ 31 w 32"/>
                <a:gd name="T9" fmla="*/ 7 h 16"/>
                <a:gd name="T10" fmla="*/ 31 w 32"/>
                <a:gd name="T11" fmla="*/ 10 h 16"/>
                <a:gd name="T12" fmla="*/ 28 w 32"/>
                <a:gd name="T13" fmla="*/ 10 h 16"/>
                <a:gd name="T14" fmla="*/ 17 w 32"/>
                <a:gd name="T15" fmla="*/ 7 h 16"/>
                <a:gd name="T16" fmla="*/ 5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5"/>
                  </a:cubicBezTo>
                  <a:cubicBezTo>
                    <a:pt x="0" y="15"/>
                    <a:pt x="0" y="13"/>
                    <a:pt x="1" y="12"/>
                  </a:cubicBezTo>
                  <a:cubicBezTo>
                    <a:pt x="2" y="12"/>
                    <a:pt x="8" y="5"/>
                    <a:pt x="16" y="3"/>
                  </a:cubicBezTo>
                  <a:cubicBezTo>
                    <a:pt x="25" y="0"/>
                    <a:pt x="31" y="7"/>
                    <a:pt x="31" y="7"/>
                  </a:cubicBezTo>
                  <a:cubicBezTo>
                    <a:pt x="32" y="8"/>
                    <a:pt x="32" y="9"/>
                    <a:pt x="31" y="10"/>
                  </a:cubicBezTo>
                  <a:cubicBezTo>
                    <a:pt x="30" y="11"/>
                    <a:pt x="28" y="11"/>
                    <a:pt x="28" y="10"/>
                  </a:cubicBezTo>
                  <a:cubicBezTo>
                    <a:pt x="27" y="10"/>
                    <a:pt x="24" y="5"/>
                    <a:pt x="17" y="7"/>
                  </a:cubicBezTo>
                  <a:cubicBezTo>
                    <a:pt x="11" y="9"/>
                    <a:pt x="5" y="15"/>
                    <a:pt x="5" y="15"/>
                  </a:cubicBezTo>
                  <a:cubicBezTo>
                    <a:pt x="4" y="16"/>
                    <a:pt x="4"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7" name="iṣļïdè"/>
            <p:cNvSpPr/>
            <p:nvPr/>
          </p:nvSpPr>
          <p:spPr bwMode="auto">
            <a:xfrm>
              <a:off x="3651251" y="5378450"/>
              <a:ext cx="96838" cy="46038"/>
            </a:xfrm>
            <a:custGeom>
              <a:avLst/>
              <a:gdLst>
                <a:gd name="T0" fmla="*/ 3 w 32"/>
                <a:gd name="T1" fmla="*/ 15 h 15"/>
                <a:gd name="T2" fmla="*/ 1 w 32"/>
                <a:gd name="T3" fmla="*/ 15 h 15"/>
                <a:gd name="T4" fmla="*/ 1 w 32"/>
                <a:gd name="T5" fmla="*/ 11 h 15"/>
                <a:gd name="T6" fmla="*/ 15 w 32"/>
                <a:gd name="T7" fmla="*/ 2 h 15"/>
                <a:gd name="T8" fmla="*/ 31 w 32"/>
                <a:gd name="T9" fmla="*/ 6 h 15"/>
                <a:gd name="T10" fmla="*/ 31 w 32"/>
                <a:gd name="T11" fmla="*/ 10 h 15"/>
                <a:gd name="T12" fmla="*/ 27 w 32"/>
                <a:gd name="T13" fmla="*/ 9 h 15"/>
                <a:gd name="T14" fmla="*/ 16 w 32"/>
                <a:gd name="T15" fmla="*/ 6 h 15"/>
                <a:gd name="T16" fmla="*/ 4 w 32"/>
                <a:gd name="T17" fmla="*/ 15 h 15"/>
                <a:gd name="T18" fmla="*/ 3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3" y="15"/>
                  </a:moveTo>
                  <a:cubicBezTo>
                    <a:pt x="2" y="15"/>
                    <a:pt x="2" y="15"/>
                    <a:pt x="1" y="15"/>
                  </a:cubicBezTo>
                  <a:cubicBezTo>
                    <a:pt x="0" y="14"/>
                    <a:pt x="0" y="12"/>
                    <a:pt x="1" y="11"/>
                  </a:cubicBezTo>
                  <a:cubicBezTo>
                    <a:pt x="1" y="11"/>
                    <a:pt x="8" y="4"/>
                    <a:pt x="15" y="2"/>
                  </a:cubicBezTo>
                  <a:cubicBezTo>
                    <a:pt x="25" y="0"/>
                    <a:pt x="31" y="6"/>
                    <a:pt x="31" y="6"/>
                  </a:cubicBezTo>
                  <a:cubicBezTo>
                    <a:pt x="32" y="7"/>
                    <a:pt x="32" y="9"/>
                    <a:pt x="31" y="10"/>
                  </a:cubicBezTo>
                  <a:cubicBezTo>
                    <a:pt x="30" y="10"/>
                    <a:pt x="28" y="10"/>
                    <a:pt x="27" y="9"/>
                  </a:cubicBezTo>
                  <a:cubicBezTo>
                    <a:pt x="27" y="9"/>
                    <a:pt x="23" y="5"/>
                    <a:pt x="16" y="6"/>
                  </a:cubicBezTo>
                  <a:cubicBezTo>
                    <a:pt x="10" y="8"/>
                    <a:pt x="4" y="14"/>
                    <a:pt x="4" y="15"/>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8" name="íşļîḋè"/>
            <p:cNvSpPr/>
            <p:nvPr/>
          </p:nvSpPr>
          <p:spPr bwMode="auto">
            <a:xfrm>
              <a:off x="3690938" y="5421313"/>
              <a:ext cx="98425" cy="49213"/>
            </a:xfrm>
            <a:custGeom>
              <a:avLst/>
              <a:gdLst>
                <a:gd name="T0" fmla="*/ 3 w 32"/>
                <a:gd name="T1" fmla="*/ 16 h 16"/>
                <a:gd name="T2" fmla="*/ 1 w 32"/>
                <a:gd name="T3" fmla="*/ 16 h 16"/>
                <a:gd name="T4" fmla="*/ 1 w 32"/>
                <a:gd name="T5" fmla="*/ 12 h 16"/>
                <a:gd name="T6" fmla="*/ 15 w 32"/>
                <a:gd name="T7" fmla="*/ 3 h 16"/>
                <a:gd name="T8" fmla="*/ 31 w 32"/>
                <a:gd name="T9" fmla="*/ 7 h 16"/>
                <a:gd name="T10" fmla="*/ 31 w 32"/>
                <a:gd name="T11" fmla="*/ 10 h 16"/>
                <a:gd name="T12" fmla="*/ 27 w 32"/>
                <a:gd name="T13" fmla="*/ 10 h 16"/>
                <a:gd name="T14" fmla="*/ 16 w 32"/>
                <a:gd name="T15" fmla="*/ 7 h 16"/>
                <a:gd name="T16" fmla="*/ 4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6"/>
                  </a:cubicBezTo>
                  <a:cubicBezTo>
                    <a:pt x="0" y="15"/>
                    <a:pt x="0" y="13"/>
                    <a:pt x="1" y="12"/>
                  </a:cubicBezTo>
                  <a:cubicBezTo>
                    <a:pt x="1" y="12"/>
                    <a:pt x="8" y="5"/>
                    <a:pt x="15" y="3"/>
                  </a:cubicBezTo>
                  <a:cubicBezTo>
                    <a:pt x="25" y="0"/>
                    <a:pt x="31" y="7"/>
                    <a:pt x="31" y="7"/>
                  </a:cubicBezTo>
                  <a:cubicBezTo>
                    <a:pt x="32" y="8"/>
                    <a:pt x="32" y="10"/>
                    <a:pt x="31" y="10"/>
                  </a:cubicBezTo>
                  <a:cubicBezTo>
                    <a:pt x="30" y="11"/>
                    <a:pt x="28" y="11"/>
                    <a:pt x="27" y="10"/>
                  </a:cubicBezTo>
                  <a:cubicBezTo>
                    <a:pt x="27" y="10"/>
                    <a:pt x="23" y="6"/>
                    <a:pt x="16" y="7"/>
                  </a:cubicBezTo>
                  <a:cubicBezTo>
                    <a:pt x="11" y="9"/>
                    <a:pt x="4" y="15"/>
                    <a:pt x="4" y="15"/>
                  </a:cubicBezTo>
                  <a:cubicBezTo>
                    <a:pt x="4" y="16"/>
                    <a:pt x="3"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9" name="ïsḷïḓê"/>
            <p:cNvSpPr/>
            <p:nvPr/>
          </p:nvSpPr>
          <p:spPr bwMode="auto">
            <a:xfrm>
              <a:off x="4056063" y="3894138"/>
              <a:ext cx="346075" cy="1524000"/>
            </a:xfrm>
            <a:custGeom>
              <a:avLst/>
              <a:gdLst>
                <a:gd name="T0" fmla="*/ 113 w 113"/>
                <a:gd name="T1" fmla="*/ 0 h 497"/>
                <a:gd name="T2" fmla="*/ 83 w 113"/>
                <a:gd name="T3" fmla="*/ 237 h 497"/>
                <a:gd name="T4" fmla="*/ 39 w 113"/>
                <a:gd name="T5" fmla="*/ 487 h 497"/>
                <a:gd name="T6" fmla="*/ 0 w 113"/>
                <a:gd name="T7" fmla="*/ 491 h 497"/>
                <a:gd name="T8" fmla="*/ 27 w 113"/>
                <a:gd name="T9" fmla="*/ 65 h 497"/>
                <a:gd name="T10" fmla="*/ 113 w 113"/>
                <a:gd name="T11" fmla="*/ 0 h 497"/>
              </a:gdLst>
              <a:ahLst/>
              <a:cxnLst>
                <a:cxn ang="0">
                  <a:pos x="T0" y="T1"/>
                </a:cxn>
                <a:cxn ang="0">
                  <a:pos x="T2" y="T3"/>
                </a:cxn>
                <a:cxn ang="0">
                  <a:pos x="T4" y="T5"/>
                </a:cxn>
                <a:cxn ang="0">
                  <a:pos x="T6" y="T7"/>
                </a:cxn>
                <a:cxn ang="0">
                  <a:pos x="T8" y="T9"/>
                </a:cxn>
                <a:cxn ang="0">
                  <a:pos x="T10" y="T11"/>
                </a:cxn>
              </a:cxnLst>
              <a:rect l="0" t="0" r="r" b="b"/>
              <a:pathLst>
                <a:path w="113" h="497">
                  <a:moveTo>
                    <a:pt x="113" y="0"/>
                  </a:moveTo>
                  <a:cubicBezTo>
                    <a:pt x="113" y="0"/>
                    <a:pt x="96" y="153"/>
                    <a:pt x="83" y="237"/>
                  </a:cubicBezTo>
                  <a:cubicBezTo>
                    <a:pt x="66" y="354"/>
                    <a:pt x="39" y="487"/>
                    <a:pt x="39" y="487"/>
                  </a:cubicBezTo>
                  <a:cubicBezTo>
                    <a:pt x="26" y="496"/>
                    <a:pt x="13" y="497"/>
                    <a:pt x="0" y="491"/>
                  </a:cubicBezTo>
                  <a:cubicBezTo>
                    <a:pt x="27" y="65"/>
                    <a:pt x="27" y="65"/>
                    <a:pt x="27" y="65"/>
                  </a:cubicBezTo>
                  <a:lnTo>
                    <a:pt x="1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0" name="iŝḷîḍé"/>
            <p:cNvSpPr/>
            <p:nvPr/>
          </p:nvSpPr>
          <p:spPr bwMode="auto">
            <a:xfrm>
              <a:off x="4016376" y="5368925"/>
              <a:ext cx="427038" cy="227013"/>
            </a:xfrm>
            <a:custGeom>
              <a:avLst/>
              <a:gdLst>
                <a:gd name="T0" fmla="*/ 40 w 139"/>
                <a:gd name="T1" fmla="*/ 12 h 74"/>
                <a:gd name="T2" fmla="*/ 54 w 139"/>
                <a:gd name="T3" fmla="*/ 2 h 74"/>
                <a:gd name="T4" fmla="*/ 122 w 139"/>
                <a:gd name="T5" fmla="*/ 46 h 74"/>
                <a:gd name="T6" fmla="*/ 130 w 139"/>
                <a:gd name="T7" fmla="*/ 72 h 74"/>
                <a:gd name="T8" fmla="*/ 3 w 139"/>
                <a:gd name="T9" fmla="*/ 66 h 74"/>
                <a:gd name="T10" fmla="*/ 5 w 139"/>
                <a:gd name="T11" fmla="*/ 12 h 74"/>
                <a:gd name="T12" fmla="*/ 40 w 139"/>
                <a:gd name="T13" fmla="*/ 12 h 74"/>
              </a:gdLst>
              <a:ahLst/>
              <a:cxnLst>
                <a:cxn ang="0">
                  <a:pos x="T0" y="T1"/>
                </a:cxn>
                <a:cxn ang="0">
                  <a:pos x="T2" y="T3"/>
                </a:cxn>
                <a:cxn ang="0">
                  <a:pos x="T4" y="T5"/>
                </a:cxn>
                <a:cxn ang="0">
                  <a:pos x="T6" y="T7"/>
                </a:cxn>
                <a:cxn ang="0">
                  <a:pos x="T8" y="T9"/>
                </a:cxn>
                <a:cxn ang="0">
                  <a:pos x="T10" y="T11"/>
                </a:cxn>
                <a:cxn ang="0">
                  <a:pos x="T12" y="T13"/>
                </a:cxn>
              </a:cxnLst>
              <a:rect l="0" t="0" r="r" b="b"/>
              <a:pathLst>
                <a:path w="139" h="74">
                  <a:moveTo>
                    <a:pt x="40" y="12"/>
                  </a:moveTo>
                  <a:cubicBezTo>
                    <a:pt x="40" y="12"/>
                    <a:pt x="48" y="2"/>
                    <a:pt x="54" y="2"/>
                  </a:cubicBezTo>
                  <a:cubicBezTo>
                    <a:pt x="60" y="3"/>
                    <a:pt x="106" y="42"/>
                    <a:pt x="122" y="46"/>
                  </a:cubicBezTo>
                  <a:cubicBezTo>
                    <a:pt x="139" y="49"/>
                    <a:pt x="137" y="70"/>
                    <a:pt x="130" y="72"/>
                  </a:cubicBezTo>
                  <a:cubicBezTo>
                    <a:pt x="123" y="74"/>
                    <a:pt x="3" y="66"/>
                    <a:pt x="3" y="66"/>
                  </a:cubicBezTo>
                  <a:cubicBezTo>
                    <a:pt x="3" y="66"/>
                    <a:pt x="0" y="23"/>
                    <a:pt x="5" y="12"/>
                  </a:cubicBezTo>
                  <a:cubicBezTo>
                    <a:pt x="9" y="0"/>
                    <a:pt x="27" y="14"/>
                    <a:pt x="40" y="1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1" name="íṧľídé"/>
            <p:cNvSpPr/>
            <p:nvPr/>
          </p:nvSpPr>
          <p:spPr bwMode="auto">
            <a:xfrm>
              <a:off x="4206876" y="5427663"/>
              <a:ext cx="92075" cy="60325"/>
            </a:xfrm>
            <a:custGeom>
              <a:avLst/>
              <a:gdLst>
                <a:gd name="T0" fmla="*/ 3 w 30"/>
                <a:gd name="T1" fmla="*/ 20 h 20"/>
                <a:gd name="T2" fmla="*/ 1 w 30"/>
                <a:gd name="T3" fmla="*/ 20 h 20"/>
                <a:gd name="T4" fmla="*/ 1 w 30"/>
                <a:gd name="T5" fmla="*/ 17 h 20"/>
                <a:gd name="T6" fmla="*/ 13 w 30"/>
                <a:gd name="T7" fmla="*/ 5 h 20"/>
                <a:gd name="T8" fmla="*/ 29 w 30"/>
                <a:gd name="T9" fmla="*/ 6 h 20"/>
                <a:gd name="T10" fmla="*/ 29 w 30"/>
                <a:gd name="T11" fmla="*/ 9 h 20"/>
                <a:gd name="T12" fmla="*/ 26 w 30"/>
                <a:gd name="T13" fmla="*/ 9 h 20"/>
                <a:gd name="T14" fmla="*/ 15 w 30"/>
                <a:gd name="T15" fmla="*/ 9 h 20"/>
                <a:gd name="T16" fmla="*/ 4 w 30"/>
                <a:gd name="T17" fmla="*/ 19 h 20"/>
                <a:gd name="T18" fmla="*/ 3 w 30"/>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20"/>
                  </a:moveTo>
                  <a:cubicBezTo>
                    <a:pt x="3" y="20"/>
                    <a:pt x="2" y="20"/>
                    <a:pt x="1" y="20"/>
                  </a:cubicBezTo>
                  <a:cubicBezTo>
                    <a:pt x="0" y="19"/>
                    <a:pt x="0" y="18"/>
                    <a:pt x="1" y="17"/>
                  </a:cubicBezTo>
                  <a:cubicBezTo>
                    <a:pt x="1" y="16"/>
                    <a:pt x="6" y="8"/>
                    <a:pt x="13" y="5"/>
                  </a:cubicBezTo>
                  <a:cubicBezTo>
                    <a:pt x="22" y="0"/>
                    <a:pt x="29" y="6"/>
                    <a:pt x="29" y="6"/>
                  </a:cubicBezTo>
                  <a:cubicBezTo>
                    <a:pt x="30" y="7"/>
                    <a:pt x="30" y="8"/>
                    <a:pt x="29" y="9"/>
                  </a:cubicBezTo>
                  <a:cubicBezTo>
                    <a:pt x="29" y="10"/>
                    <a:pt x="27" y="10"/>
                    <a:pt x="26" y="9"/>
                  </a:cubicBezTo>
                  <a:cubicBezTo>
                    <a:pt x="26" y="9"/>
                    <a:pt x="21" y="6"/>
                    <a:pt x="15" y="9"/>
                  </a:cubicBezTo>
                  <a:cubicBezTo>
                    <a:pt x="9" y="11"/>
                    <a:pt x="5" y="19"/>
                    <a:pt x="4" y="19"/>
                  </a:cubicBezTo>
                  <a:cubicBezTo>
                    <a:pt x="4" y="19"/>
                    <a:pt x="4" y="20"/>
                    <a:pt x="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2" name="iśḻîḓe"/>
            <p:cNvSpPr/>
            <p:nvPr/>
          </p:nvSpPr>
          <p:spPr bwMode="auto">
            <a:xfrm>
              <a:off x="4184651" y="5408613"/>
              <a:ext cx="95250" cy="58738"/>
            </a:xfrm>
            <a:custGeom>
              <a:avLst/>
              <a:gdLst>
                <a:gd name="T0" fmla="*/ 4 w 31"/>
                <a:gd name="T1" fmla="*/ 19 h 19"/>
                <a:gd name="T2" fmla="*/ 2 w 31"/>
                <a:gd name="T3" fmla="*/ 19 h 19"/>
                <a:gd name="T4" fmla="*/ 1 w 31"/>
                <a:gd name="T5" fmla="*/ 16 h 19"/>
                <a:gd name="T6" fmla="*/ 13 w 31"/>
                <a:gd name="T7" fmla="*/ 4 h 19"/>
                <a:gd name="T8" fmla="*/ 29 w 31"/>
                <a:gd name="T9" fmla="*/ 5 h 19"/>
                <a:gd name="T10" fmla="*/ 30 w 31"/>
                <a:gd name="T11" fmla="*/ 8 h 19"/>
                <a:gd name="T12" fmla="*/ 27 w 31"/>
                <a:gd name="T13" fmla="*/ 9 h 19"/>
                <a:gd name="T14" fmla="*/ 15 w 31"/>
                <a:gd name="T15" fmla="*/ 8 h 19"/>
                <a:gd name="T16" fmla="*/ 5 w 31"/>
                <a:gd name="T17" fmla="*/ 18 h 19"/>
                <a:gd name="T18" fmla="*/ 4 w 31"/>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9">
                  <a:moveTo>
                    <a:pt x="4" y="19"/>
                  </a:moveTo>
                  <a:cubicBezTo>
                    <a:pt x="3" y="19"/>
                    <a:pt x="2" y="19"/>
                    <a:pt x="2" y="19"/>
                  </a:cubicBezTo>
                  <a:cubicBezTo>
                    <a:pt x="1" y="18"/>
                    <a:pt x="0" y="17"/>
                    <a:pt x="1" y="16"/>
                  </a:cubicBezTo>
                  <a:cubicBezTo>
                    <a:pt x="1" y="16"/>
                    <a:pt x="6" y="7"/>
                    <a:pt x="13" y="4"/>
                  </a:cubicBezTo>
                  <a:cubicBezTo>
                    <a:pt x="22" y="0"/>
                    <a:pt x="29" y="5"/>
                    <a:pt x="29" y="5"/>
                  </a:cubicBezTo>
                  <a:cubicBezTo>
                    <a:pt x="30" y="6"/>
                    <a:pt x="31" y="7"/>
                    <a:pt x="30" y="8"/>
                  </a:cubicBezTo>
                  <a:cubicBezTo>
                    <a:pt x="29" y="9"/>
                    <a:pt x="28" y="10"/>
                    <a:pt x="27" y="9"/>
                  </a:cubicBezTo>
                  <a:cubicBezTo>
                    <a:pt x="26" y="9"/>
                    <a:pt x="22" y="5"/>
                    <a:pt x="15" y="8"/>
                  </a:cubicBezTo>
                  <a:cubicBezTo>
                    <a:pt x="10" y="11"/>
                    <a:pt x="5" y="18"/>
                    <a:pt x="5" y="18"/>
                  </a:cubicBezTo>
                  <a:cubicBezTo>
                    <a:pt x="5" y="19"/>
                    <a:pt x="4" y="19"/>
                    <a:pt x="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3" name="îṡļíḍê"/>
            <p:cNvSpPr/>
            <p:nvPr/>
          </p:nvSpPr>
          <p:spPr bwMode="auto">
            <a:xfrm>
              <a:off x="4233863" y="5445125"/>
              <a:ext cx="92075" cy="61913"/>
            </a:xfrm>
            <a:custGeom>
              <a:avLst/>
              <a:gdLst>
                <a:gd name="T0" fmla="*/ 3 w 30"/>
                <a:gd name="T1" fmla="*/ 19 h 20"/>
                <a:gd name="T2" fmla="*/ 1 w 30"/>
                <a:gd name="T3" fmla="*/ 19 h 20"/>
                <a:gd name="T4" fmla="*/ 1 w 30"/>
                <a:gd name="T5" fmla="*/ 16 h 20"/>
                <a:gd name="T6" fmla="*/ 13 w 30"/>
                <a:gd name="T7" fmla="*/ 4 h 20"/>
                <a:gd name="T8" fmla="*/ 29 w 30"/>
                <a:gd name="T9" fmla="*/ 5 h 20"/>
                <a:gd name="T10" fmla="*/ 29 w 30"/>
                <a:gd name="T11" fmla="*/ 9 h 20"/>
                <a:gd name="T12" fmla="*/ 26 w 30"/>
                <a:gd name="T13" fmla="*/ 9 h 20"/>
                <a:gd name="T14" fmla="*/ 15 w 30"/>
                <a:gd name="T15" fmla="*/ 8 h 20"/>
                <a:gd name="T16" fmla="*/ 5 w 30"/>
                <a:gd name="T17" fmla="*/ 18 h 20"/>
                <a:gd name="T18" fmla="*/ 3 w 30"/>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19"/>
                  </a:moveTo>
                  <a:cubicBezTo>
                    <a:pt x="3" y="20"/>
                    <a:pt x="2" y="20"/>
                    <a:pt x="1" y="19"/>
                  </a:cubicBezTo>
                  <a:cubicBezTo>
                    <a:pt x="0" y="19"/>
                    <a:pt x="0" y="17"/>
                    <a:pt x="1" y="16"/>
                  </a:cubicBezTo>
                  <a:cubicBezTo>
                    <a:pt x="1" y="16"/>
                    <a:pt x="6" y="7"/>
                    <a:pt x="13" y="4"/>
                  </a:cubicBezTo>
                  <a:cubicBezTo>
                    <a:pt x="22" y="0"/>
                    <a:pt x="29" y="5"/>
                    <a:pt x="29" y="5"/>
                  </a:cubicBezTo>
                  <a:cubicBezTo>
                    <a:pt x="30" y="6"/>
                    <a:pt x="30" y="8"/>
                    <a:pt x="29" y="9"/>
                  </a:cubicBezTo>
                  <a:cubicBezTo>
                    <a:pt x="29" y="10"/>
                    <a:pt x="27" y="10"/>
                    <a:pt x="26" y="9"/>
                  </a:cubicBezTo>
                  <a:cubicBezTo>
                    <a:pt x="26" y="9"/>
                    <a:pt x="21" y="5"/>
                    <a:pt x="15" y="8"/>
                  </a:cubicBezTo>
                  <a:cubicBezTo>
                    <a:pt x="9" y="11"/>
                    <a:pt x="5" y="18"/>
                    <a:pt x="5" y="18"/>
                  </a:cubicBezTo>
                  <a:cubicBezTo>
                    <a:pt x="4" y="19"/>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4" name="íSḻiḑé"/>
            <p:cNvSpPr/>
            <p:nvPr/>
          </p:nvSpPr>
          <p:spPr bwMode="auto">
            <a:xfrm>
              <a:off x="4394201" y="3194050"/>
              <a:ext cx="279400" cy="190500"/>
            </a:xfrm>
            <a:custGeom>
              <a:avLst/>
              <a:gdLst>
                <a:gd name="T0" fmla="*/ 90 w 91"/>
                <a:gd name="T1" fmla="*/ 13 h 62"/>
                <a:gd name="T2" fmla="*/ 82 w 91"/>
                <a:gd name="T3" fmla="*/ 34 h 62"/>
                <a:gd name="T4" fmla="*/ 32 w 91"/>
                <a:gd name="T5" fmla="*/ 56 h 62"/>
                <a:gd name="T6" fmla="*/ 8 w 91"/>
                <a:gd name="T7" fmla="*/ 19 h 62"/>
                <a:gd name="T8" fmla="*/ 0 w 91"/>
                <a:gd name="T9" fmla="*/ 0 h 62"/>
                <a:gd name="T10" fmla="*/ 46 w 91"/>
                <a:gd name="T11" fmla="*/ 2 h 62"/>
                <a:gd name="T12" fmla="*/ 90 w 91"/>
                <a:gd name="T13" fmla="*/ 4 h 62"/>
                <a:gd name="T14" fmla="*/ 90 w 91"/>
                <a:gd name="T15" fmla="*/ 1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2">
                  <a:moveTo>
                    <a:pt x="90" y="13"/>
                  </a:moveTo>
                  <a:cubicBezTo>
                    <a:pt x="89" y="20"/>
                    <a:pt x="86" y="27"/>
                    <a:pt x="82" y="34"/>
                  </a:cubicBezTo>
                  <a:cubicBezTo>
                    <a:pt x="70" y="50"/>
                    <a:pt x="50" y="62"/>
                    <a:pt x="32" y="56"/>
                  </a:cubicBezTo>
                  <a:cubicBezTo>
                    <a:pt x="21" y="52"/>
                    <a:pt x="13" y="30"/>
                    <a:pt x="8" y="19"/>
                  </a:cubicBezTo>
                  <a:cubicBezTo>
                    <a:pt x="3" y="9"/>
                    <a:pt x="0" y="0"/>
                    <a:pt x="0" y="0"/>
                  </a:cubicBezTo>
                  <a:cubicBezTo>
                    <a:pt x="46" y="2"/>
                    <a:pt x="46" y="2"/>
                    <a:pt x="46" y="2"/>
                  </a:cubicBezTo>
                  <a:cubicBezTo>
                    <a:pt x="90" y="4"/>
                    <a:pt x="90" y="4"/>
                    <a:pt x="90" y="4"/>
                  </a:cubicBezTo>
                  <a:cubicBezTo>
                    <a:pt x="91" y="7"/>
                    <a:pt x="91" y="10"/>
                    <a:pt x="90" y="13"/>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5" name="îṣļiḋé"/>
            <p:cNvSpPr/>
            <p:nvPr/>
          </p:nvSpPr>
          <p:spPr bwMode="auto">
            <a:xfrm>
              <a:off x="4500563" y="3233738"/>
              <a:ext cx="169863" cy="92075"/>
            </a:xfrm>
            <a:custGeom>
              <a:avLst/>
              <a:gdLst>
                <a:gd name="T0" fmla="*/ 55 w 55"/>
                <a:gd name="T1" fmla="*/ 0 h 30"/>
                <a:gd name="T2" fmla="*/ 47 w 55"/>
                <a:gd name="T3" fmla="*/ 21 h 30"/>
                <a:gd name="T4" fmla="*/ 8 w 55"/>
                <a:gd name="T5" fmla="*/ 21 h 30"/>
                <a:gd name="T6" fmla="*/ 4 w 55"/>
                <a:gd name="T7" fmla="*/ 4 h 30"/>
                <a:gd name="T8" fmla="*/ 55 w 55"/>
                <a:gd name="T9" fmla="*/ 0 h 30"/>
              </a:gdLst>
              <a:ahLst/>
              <a:cxnLst>
                <a:cxn ang="0">
                  <a:pos x="T0" y="T1"/>
                </a:cxn>
                <a:cxn ang="0">
                  <a:pos x="T2" y="T3"/>
                </a:cxn>
                <a:cxn ang="0">
                  <a:pos x="T4" y="T5"/>
                </a:cxn>
                <a:cxn ang="0">
                  <a:pos x="T6" y="T7"/>
                </a:cxn>
                <a:cxn ang="0">
                  <a:pos x="T8" y="T9"/>
                </a:cxn>
              </a:cxnLst>
              <a:rect l="0" t="0" r="r" b="b"/>
              <a:pathLst>
                <a:path w="55" h="30">
                  <a:moveTo>
                    <a:pt x="55" y="0"/>
                  </a:moveTo>
                  <a:cubicBezTo>
                    <a:pt x="54" y="7"/>
                    <a:pt x="51" y="14"/>
                    <a:pt x="47" y="21"/>
                  </a:cubicBezTo>
                  <a:cubicBezTo>
                    <a:pt x="26" y="19"/>
                    <a:pt x="18" y="30"/>
                    <a:pt x="8" y="21"/>
                  </a:cubicBezTo>
                  <a:cubicBezTo>
                    <a:pt x="0" y="15"/>
                    <a:pt x="4" y="4"/>
                    <a:pt x="4" y="4"/>
                  </a:cubicBezTo>
                  <a:lnTo>
                    <a:pt x="55"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6" name="íṥliḍè"/>
            <p:cNvSpPr/>
            <p:nvPr/>
          </p:nvSpPr>
          <p:spPr bwMode="auto">
            <a:xfrm>
              <a:off x="4394201" y="3194050"/>
              <a:ext cx="149225" cy="58738"/>
            </a:xfrm>
            <a:custGeom>
              <a:avLst/>
              <a:gdLst>
                <a:gd name="T0" fmla="*/ 49 w 49"/>
                <a:gd name="T1" fmla="*/ 14 h 19"/>
                <a:gd name="T2" fmla="*/ 8 w 49"/>
                <a:gd name="T3" fmla="*/ 19 h 19"/>
                <a:gd name="T4" fmla="*/ 0 w 49"/>
                <a:gd name="T5" fmla="*/ 0 h 19"/>
                <a:gd name="T6" fmla="*/ 46 w 49"/>
                <a:gd name="T7" fmla="*/ 2 h 19"/>
                <a:gd name="T8" fmla="*/ 49 w 49"/>
                <a:gd name="T9" fmla="*/ 14 h 19"/>
              </a:gdLst>
              <a:ahLst/>
              <a:cxnLst>
                <a:cxn ang="0">
                  <a:pos x="T0" y="T1"/>
                </a:cxn>
                <a:cxn ang="0">
                  <a:pos x="T2" y="T3"/>
                </a:cxn>
                <a:cxn ang="0">
                  <a:pos x="T4" y="T5"/>
                </a:cxn>
                <a:cxn ang="0">
                  <a:pos x="T6" y="T7"/>
                </a:cxn>
                <a:cxn ang="0">
                  <a:pos x="T8" y="T9"/>
                </a:cxn>
              </a:cxnLst>
              <a:rect l="0" t="0" r="r" b="b"/>
              <a:pathLst>
                <a:path w="49" h="19">
                  <a:moveTo>
                    <a:pt x="49" y="14"/>
                  </a:moveTo>
                  <a:cubicBezTo>
                    <a:pt x="8" y="19"/>
                    <a:pt x="8" y="19"/>
                    <a:pt x="8" y="19"/>
                  </a:cubicBezTo>
                  <a:cubicBezTo>
                    <a:pt x="3" y="9"/>
                    <a:pt x="0" y="0"/>
                    <a:pt x="0" y="0"/>
                  </a:cubicBezTo>
                  <a:cubicBezTo>
                    <a:pt x="46" y="2"/>
                    <a:pt x="46" y="2"/>
                    <a:pt x="46" y="2"/>
                  </a:cubicBezTo>
                  <a:lnTo>
                    <a:pt x="49"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7" name="ïSḻïḍê"/>
            <p:cNvSpPr/>
            <p:nvPr/>
          </p:nvSpPr>
          <p:spPr bwMode="auto">
            <a:xfrm>
              <a:off x="4279901" y="2541588"/>
              <a:ext cx="246063" cy="639763"/>
            </a:xfrm>
            <a:custGeom>
              <a:avLst/>
              <a:gdLst>
                <a:gd name="T0" fmla="*/ 80 w 80"/>
                <a:gd name="T1" fmla="*/ 209 h 209"/>
                <a:gd name="T2" fmla="*/ 37 w 80"/>
                <a:gd name="T3" fmla="*/ 208 h 209"/>
                <a:gd name="T4" fmla="*/ 17 w 80"/>
                <a:gd name="T5" fmla="*/ 149 h 209"/>
                <a:gd name="T6" fmla="*/ 0 w 80"/>
                <a:gd name="T7" fmla="*/ 109 h 209"/>
                <a:gd name="T8" fmla="*/ 16 w 80"/>
                <a:gd name="T9" fmla="*/ 0 h 209"/>
                <a:gd name="T10" fmla="*/ 56 w 80"/>
                <a:gd name="T11" fmla="*/ 125 h 209"/>
                <a:gd name="T12" fmla="*/ 80 w 80"/>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80" h="209">
                  <a:moveTo>
                    <a:pt x="80" y="209"/>
                  </a:moveTo>
                  <a:cubicBezTo>
                    <a:pt x="37" y="208"/>
                    <a:pt x="37" y="208"/>
                    <a:pt x="37" y="208"/>
                  </a:cubicBezTo>
                  <a:cubicBezTo>
                    <a:pt x="17" y="149"/>
                    <a:pt x="17" y="149"/>
                    <a:pt x="17" y="149"/>
                  </a:cubicBezTo>
                  <a:cubicBezTo>
                    <a:pt x="0" y="109"/>
                    <a:pt x="0" y="109"/>
                    <a:pt x="0" y="109"/>
                  </a:cubicBezTo>
                  <a:cubicBezTo>
                    <a:pt x="16" y="0"/>
                    <a:pt x="16" y="0"/>
                    <a:pt x="16" y="0"/>
                  </a:cubicBezTo>
                  <a:cubicBezTo>
                    <a:pt x="30" y="41"/>
                    <a:pt x="44" y="83"/>
                    <a:pt x="56" y="125"/>
                  </a:cubicBezTo>
                  <a:cubicBezTo>
                    <a:pt x="64" y="153"/>
                    <a:pt x="72" y="181"/>
                    <a:pt x="80" y="20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8" name="íṡlîdè"/>
            <p:cNvSpPr/>
            <p:nvPr/>
          </p:nvSpPr>
          <p:spPr bwMode="auto">
            <a:xfrm>
              <a:off x="3606801" y="3463925"/>
              <a:ext cx="884238" cy="920750"/>
            </a:xfrm>
            <a:custGeom>
              <a:avLst/>
              <a:gdLst>
                <a:gd name="T0" fmla="*/ 0 w 288"/>
                <a:gd name="T1" fmla="*/ 275 h 300"/>
                <a:gd name="T2" fmla="*/ 1 w 288"/>
                <a:gd name="T3" fmla="*/ 278 h 300"/>
                <a:gd name="T4" fmla="*/ 54 w 288"/>
                <a:gd name="T5" fmla="*/ 288 h 300"/>
                <a:gd name="T6" fmla="*/ 57 w 288"/>
                <a:gd name="T7" fmla="*/ 287 h 300"/>
                <a:gd name="T8" fmla="*/ 77 w 288"/>
                <a:gd name="T9" fmla="*/ 285 h 300"/>
                <a:gd name="T10" fmla="*/ 152 w 288"/>
                <a:gd name="T11" fmla="*/ 286 h 300"/>
                <a:gd name="T12" fmla="*/ 219 w 288"/>
                <a:gd name="T13" fmla="*/ 288 h 300"/>
                <a:gd name="T14" fmla="*/ 230 w 288"/>
                <a:gd name="T15" fmla="*/ 290 h 300"/>
                <a:gd name="T16" fmla="*/ 237 w 288"/>
                <a:gd name="T17" fmla="*/ 290 h 300"/>
                <a:gd name="T18" fmla="*/ 279 w 288"/>
                <a:gd name="T19" fmla="*/ 273 h 300"/>
                <a:gd name="T20" fmla="*/ 288 w 288"/>
                <a:gd name="T21" fmla="*/ 265 h 300"/>
                <a:gd name="T22" fmla="*/ 285 w 288"/>
                <a:gd name="T23" fmla="*/ 255 h 300"/>
                <a:gd name="T24" fmla="*/ 274 w 288"/>
                <a:gd name="T25" fmla="*/ 206 h 300"/>
                <a:gd name="T26" fmla="*/ 270 w 288"/>
                <a:gd name="T27" fmla="*/ 189 h 300"/>
                <a:gd name="T28" fmla="*/ 262 w 288"/>
                <a:gd name="T29" fmla="*/ 147 h 300"/>
                <a:gd name="T30" fmla="*/ 262 w 288"/>
                <a:gd name="T31" fmla="*/ 147 h 300"/>
                <a:gd name="T32" fmla="*/ 262 w 288"/>
                <a:gd name="T33" fmla="*/ 146 h 300"/>
                <a:gd name="T34" fmla="*/ 259 w 288"/>
                <a:gd name="T35" fmla="*/ 128 h 300"/>
                <a:gd name="T36" fmla="*/ 258 w 288"/>
                <a:gd name="T37" fmla="*/ 128 h 300"/>
                <a:gd name="T38" fmla="*/ 249 w 288"/>
                <a:gd name="T39" fmla="*/ 73 h 300"/>
                <a:gd name="T40" fmla="*/ 246 w 288"/>
                <a:gd name="T41" fmla="*/ 54 h 300"/>
                <a:gd name="T42" fmla="*/ 237 w 288"/>
                <a:gd name="T43" fmla="*/ 0 h 300"/>
                <a:gd name="T44" fmla="*/ 135 w 288"/>
                <a:gd name="T45" fmla="*/ 7 h 300"/>
                <a:gd name="T46" fmla="*/ 33 w 288"/>
                <a:gd name="T47" fmla="*/ 7 h 300"/>
                <a:gd name="T48" fmla="*/ 30 w 288"/>
                <a:gd name="T49" fmla="*/ 36 h 300"/>
                <a:gd name="T50" fmla="*/ 29 w 288"/>
                <a:gd name="T51" fmla="*/ 55 h 300"/>
                <a:gd name="T52" fmla="*/ 22 w 288"/>
                <a:gd name="T53" fmla="*/ 119 h 300"/>
                <a:gd name="T54" fmla="*/ 20 w 288"/>
                <a:gd name="T55" fmla="*/ 137 h 300"/>
                <a:gd name="T56" fmla="*/ 3 w 288"/>
                <a:gd name="T57" fmla="*/ 259 h 300"/>
                <a:gd name="T58" fmla="*/ 0 w 288"/>
                <a:gd name="T59"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300">
                  <a:moveTo>
                    <a:pt x="0" y="275"/>
                  </a:moveTo>
                  <a:cubicBezTo>
                    <a:pt x="0" y="275"/>
                    <a:pt x="0" y="276"/>
                    <a:pt x="1" y="278"/>
                  </a:cubicBezTo>
                  <a:cubicBezTo>
                    <a:pt x="5" y="284"/>
                    <a:pt x="19" y="299"/>
                    <a:pt x="54" y="288"/>
                  </a:cubicBezTo>
                  <a:cubicBezTo>
                    <a:pt x="55" y="287"/>
                    <a:pt x="56" y="287"/>
                    <a:pt x="57" y="287"/>
                  </a:cubicBezTo>
                  <a:cubicBezTo>
                    <a:pt x="65" y="285"/>
                    <a:pt x="71" y="284"/>
                    <a:pt x="77" y="285"/>
                  </a:cubicBezTo>
                  <a:cubicBezTo>
                    <a:pt x="98" y="286"/>
                    <a:pt x="110" y="300"/>
                    <a:pt x="152" y="286"/>
                  </a:cubicBezTo>
                  <a:cubicBezTo>
                    <a:pt x="190" y="274"/>
                    <a:pt x="201" y="283"/>
                    <a:pt x="219" y="288"/>
                  </a:cubicBezTo>
                  <a:cubicBezTo>
                    <a:pt x="222" y="289"/>
                    <a:pt x="226" y="290"/>
                    <a:pt x="230" y="290"/>
                  </a:cubicBezTo>
                  <a:cubicBezTo>
                    <a:pt x="233" y="290"/>
                    <a:pt x="235" y="290"/>
                    <a:pt x="237" y="290"/>
                  </a:cubicBezTo>
                  <a:cubicBezTo>
                    <a:pt x="254" y="289"/>
                    <a:pt x="269" y="280"/>
                    <a:pt x="279" y="273"/>
                  </a:cubicBezTo>
                  <a:cubicBezTo>
                    <a:pt x="284" y="268"/>
                    <a:pt x="288" y="265"/>
                    <a:pt x="288" y="265"/>
                  </a:cubicBezTo>
                  <a:cubicBezTo>
                    <a:pt x="287" y="262"/>
                    <a:pt x="286" y="259"/>
                    <a:pt x="285" y="255"/>
                  </a:cubicBezTo>
                  <a:cubicBezTo>
                    <a:pt x="281" y="241"/>
                    <a:pt x="277" y="225"/>
                    <a:pt x="274" y="206"/>
                  </a:cubicBezTo>
                  <a:cubicBezTo>
                    <a:pt x="272" y="201"/>
                    <a:pt x="271" y="195"/>
                    <a:pt x="270" y="189"/>
                  </a:cubicBezTo>
                  <a:cubicBezTo>
                    <a:pt x="267" y="176"/>
                    <a:pt x="265" y="161"/>
                    <a:pt x="262" y="147"/>
                  </a:cubicBezTo>
                  <a:cubicBezTo>
                    <a:pt x="262" y="147"/>
                    <a:pt x="262" y="147"/>
                    <a:pt x="262" y="147"/>
                  </a:cubicBezTo>
                  <a:cubicBezTo>
                    <a:pt x="262" y="147"/>
                    <a:pt x="262" y="146"/>
                    <a:pt x="262" y="146"/>
                  </a:cubicBezTo>
                  <a:cubicBezTo>
                    <a:pt x="261" y="140"/>
                    <a:pt x="260" y="134"/>
                    <a:pt x="259" y="128"/>
                  </a:cubicBezTo>
                  <a:cubicBezTo>
                    <a:pt x="259" y="128"/>
                    <a:pt x="258" y="128"/>
                    <a:pt x="258" y="128"/>
                  </a:cubicBezTo>
                  <a:cubicBezTo>
                    <a:pt x="255" y="108"/>
                    <a:pt x="252" y="90"/>
                    <a:pt x="249" y="73"/>
                  </a:cubicBezTo>
                  <a:cubicBezTo>
                    <a:pt x="248" y="67"/>
                    <a:pt x="247" y="60"/>
                    <a:pt x="246" y="54"/>
                  </a:cubicBezTo>
                  <a:cubicBezTo>
                    <a:pt x="241" y="22"/>
                    <a:pt x="237" y="0"/>
                    <a:pt x="237" y="0"/>
                  </a:cubicBezTo>
                  <a:cubicBezTo>
                    <a:pt x="135" y="7"/>
                    <a:pt x="135" y="7"/>
                    <a:pt x="135" y="7"/>
                  </a:cubicBezTo>
                  <a:cubicBezTo>
                    <a:pt x="33" y="7"/>
                    <a:pt x="33" y="7"/>
                    <a:pt x="33" y="7"/>
                  </a:cubicBezTo>
                  <a:cubicBezTo>
                    <a:pt x="33" y="7"/>
                    <a:pt x="32" y="18"/>
                    <a:pt x="30" y="36"/>
                  </a:cubicBezTo>
                  <a:cubicBezTo>
                    <a:pt x="30" y="42"/>
                    <a:pt x="29" y="48"/>
                    <a:pt x="29" y="55"/>
                  </a:cubicBezTo>
                  <a:cubicBezTo>
                    <a:pt x="27" y="74"/>
                    <a:pt x="25" y="96"/>
                    <a:pt x="22" y="119"/>
                  </a:cubicBezTo>
                  <a:cubicBezTo>
                    <a:pt x="21" y="125"/>
                    <a:pt x="21" y="131"/>
                    <a:pt x="20" y="137"/>
                  </a:cubicBezTo>
                  <a:cubicBezTo>
                    <a:pt x="15" y="181"/>
                    <a:pt x="9" y="226"/>
                    <a:pt x="3" y="259"/>
                  </a:cubicBezTo>
                  <a:cubicBezTo>
                    <a:pt x="2" y="264"/>
                    <a:pt x="1" y="270"/>
                    <a:pt x="0" y="275"/>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9" name="íṧlïḋè"/>
            <p:cNvSpPr/>
            <p:nvPr/>
          </p:nvSpPr>
          <p:spPr bwMode="auto">
            <a:xfrm>
              <a:off x="4267201" y="3529013"/>
              <a:ext cx="58738" cy="60325"/>
            </a:xfrm>
            <a:custGeom>
              <a:avLst/>
              <a:gdLst>
                <a:gd name="T0" fmla="*/ 0 w 19"/>
                <a:gd name="T1" fmla="*/ 10 h 20"/>
                <a:gd name="T2" fmla="*/ 10 w 19"/>
                <a:gd name="T3" fmla="*/ 20 h 20"/>
                <a:gd name="T4" fmla="*/ 19 w 19"/>
                <a:gd name="T5" fmla="*/ 10 h 20"/>
                <a:gd name="T6" fmla="*/ 9 w 19"/>
                <a:gd name="T7" fmla="*/ 1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20"/>
                    <a:pt x="19" y="15"/>
                    <a:pt x="19" y="10"/>
                  </a:cubicBezTo>
                  <a:cubicBezTo>
                    <a:pt x="19" y="5"/>
                    <a:pt x="14"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0" name="îślîḓè"/>
            <p:cNvSpPr/>
            <p:nvPr/>
          </p:nvSpPr>
          <p:spPr bwMode="auto">
            <a:xfrm>
              <a:off x="4197351" y="3644900"/>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4"/>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1" name="iş1íḋe"/>
            <p:cNvSpPr/>
            <p:nvPr/>
          </p:nvSpPr>
          <p:spPr bwMode="auto">
            <a:xfrm>
              <a:off x="4049713" y="3592513"/>
              <a:ext cx="61913" cy="58738"/>
            </a:xfrm>
            <a:custGeom>
              <a:avLst/>
              <a:gdLst>
                <a:gd name="T0" fmla="*/ 1 w 20"/>
                <a:gd name="T1" fmla="*/ 10 h 19"/>
                <a:gd name="T2" fmla="*/ 11 w 20"/>
                <a:gd name="T3" fmla="*/ 19 h 19"/>
                <a:gd name="T4" fmla="*/ 20 w 20"/>
                <a:gd name="T5" fmla="*/ 9 h 19"/>
                <a:gd name="T6" fmla="*/ 10 w 20"/>
                <a:gd name="T7" fmla="*/ 0 h 19"/>
                <a:gd name="T8" fmla="*/ 1 w 20"/>
                <a:gd name="T9" fmla="*/ 10 h 19"/>
              </a:gdLst>
              <a:ahLst/>
              <a:cxnLst>
                <a:cxn ang="0">
                  <a:pos x="T0" y="T1"/>
                </a:cxn>
                <a:cxn ang="0">
                  <a:pos x="T2" y="T3"/>
                </a:cxn>
                <a:cxn ang="0">
                  <a:pos x="T4" y="T5"/>
                </a:cxn>
                <a:cxn ang="0">
                  <a:pos x="T6" y="T7"/>
                </a:cxn>
                <a:cxn ang="0">
                  <a:pos x="T8" y="T9"/>
                </a:cxn>
              </a:cxnLst>
              <a:rect l="0" t="0" r="r" b="b"/>
              <a:pathLst>
                <a:path w="20" h="19">
                  <a:moveTo>
                    <a:pt x="1" y="10"/>
                  </a:moveTo>
                  <a:cubicBezTo>
                    <a:pt x="1" y="15"/>
                    <a:pt x="5" y="19"/>
                    <a:pt x="11" y="19"/>
                  </a:cubicBezTo>
                  <a:cubicBezTo>
                    <a:pt x="16" y="19"/>
                    <a:pt x="20" y="14"/>
                    <a:pt x="20" y="9"/>
                  </a:cubicBezTo>
                  <a:cubicBezTo>
                    <a:pt x="20" y="4"/>
                    <a:pt x="15" y="0"/>
                    <a:pt x="10" y="0"/>
                  </a:cubicBezTo>
                  <a:cubicBezTo>
                    <a:pt x="5" y="0"/>
                    <a:pt x="0" y="4"/>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2" name="ïṣḻíḍè"/>
            <p:cNvSpPr/>
            <p:nvPr/>
          </p:nvSpPr>
          <p:spPr bwMode="auto">
            <a:xfrm>
              <a:off x="4283076" y="3765550"/>
              <a:ext cx="61913" cy="60325"/>
            </a:xfrm>
            <a:custGeom>
              <a:avLst/>
              <a:gdLst>
                <a:gd name="T0" fmla="*/ 1 w 20"/>
                <a:gd name="T1" fmla="*/ 10 h 20"/>
                <a:gd name="T2" fmla="*/ 10 w 20"/>
                <a:gd name="T3" fmla="*/ 19 h 20"/>
                <a:gd name="T4" fmla="*/ 20 w 20"/>
                <a:gd name="T5" fmla="*/ 9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5"/>
                    <a:pt x="5" y="20"/>
                    <a:pt x="10" y="19"/>
                  </a:cubicBezTo>
                  <a:cubicBezTo>
                    <a:pt x="16" y="19"/>
                    <a:pt x="20" y="15"/>
                    <a:pt x="20" y="9"/>
                  </a:cubicBezTo>
                  <a:cubicBezTo>
                    <a:pt x="20" y="4"/>
                    <a:pt x="15"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3" name="ïṩļïḓe"/>
            <p:cNvSpPr/>
            <p:nvPr/>
          </p:nvSpPr>
          <p:spPr bwMode="auto">
            <a:xfrm>
              <a:off x="4105276" y="3759200"/>
              <a:ext cx="58738" cy="57150"/>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4" name="íšľiďè"/>
            <p:cNvSpPr/>
            <p:nvPr/>
          </p:nvSpPr>
          <p:spPr bwMode="auto">
            <a:xfrm>
              <a:off x="4344988" y="3630613"/>
              <a:ext cx="26988" cy="57150"/>
            </a:xfrm>
            <a:custGeom>
              <a:avLst/>
              <a:gdLst>
                <a:gd name="T0" fmla="*/ 0 w 9"/>
                <a:gd name="T1" fmla="*/ 10 h 19"/>
                <a:gd name="T2" fmla="*/ 9 w 9"/>
                <a:gd name="T3" fmla="*/ 19 h 19"/>
                <a:gd name="T4" fmla="*/ 6 w 9"/>
                <a:gd name="T5" fmla="*/ 0 h 19"/>
                <a:gd name="T6" fmla="*/ 0 w 9"/>
                <a:gd name="T7" fmla="*/ 10 h 19"/>
              </a:gdLst>
              <a:ahLst/>
              <a:cxnLst>
                <a:cxn ang="0">
                  <a:pos x="T0" y="T1"/>
                </a:cxn>
                <a:cxn ang="0">
                  <a:pos x="T2" y="T3"/>
                </a:cxn>
                <a:cxn ang="0">
                  <a:pos x="T4" y="T5"/>
                </a:cxn>
                <a:cxn ang="0">
                  <a:pos x="T6" y="T7"/>
                </a:cxn>
              </a:cxnLst>
              <a:rect l="0" t="0" r="r" b="b"/>
              <a:pathLst>
                <a:path w="9" h="19">
                  <a:moveTo>
                    <a:pt x="0" y="10"/>
                  </a:moveTo>
                  <a:cubicBezTo>
                    <a:pt x="0" y="15"/>
                    <a:pt x="4" y="19"/>
                    <a:pt x="9" y="19"/>
                  </a:cubicBezTo>
                  <a:cubicBezTo>
                    <a:pt x="8" y="13"/>
                    <a:pt x="7" y="6"/>
                    <a:pt x="6" y="0"/>
                  </a:cubicBezTo>
                  <a:cubicBezTo>
                    <a:pt x="2" y="2"/>
                    <a:pt x="0" y="6"/>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5" name="íṩlïḍe"/>
            <p:cNvSpPr/>
            <p:nvPr/>
          </p:nvSpPr>
          <p:spPr bwMode="auto">
            <a:xfrm>
              <a:off x="3816351" y="3940175"/>
              <a:ext cx="61913" cy="60325"/>
            </a:xfrm>
            <a:custGeom>
              <a:avLst/>
              <a:gdLst>
                <a:gd name="T0" fmla="*/ 0 w 20"/>
                <a:gd name="T1" fmla="*/ 10 h 20"/>
                <a:gd name="T2" fmla="*/ 10 w 20"/>
                <a:gd name="T3" fmla="*/ 20 h 20"/>
                <a:gd name="T4" fmla="*/ 19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6" name="islíďé"/>
            <p:cNvSpPr/>
            <p:nvPr/>
          </p:nvSpPr>
          <p:spPr bwMode="auto">
            <a:xfrm>
              <a:off x="3825876" y="3779838"/>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7" name="ïS1iďè"/>
            <p:cNvSpPr/>
            <p:nvPr/>
          </p:nvSpPr>
          <p:spPr bwMode="auto">
            <a:xfrm>
              <a:off x="3668713" y="3825875"/>
              <a:ext cx="39688" cy="61913"/>
            </a:xfrm>
            <a:custGeom>
              <a:avLst/>
              <a:gdLst>
                <a:gd name="T0" fmla="*/ 0 w 13"/>
                <a:gd name="T1" fmla="*/ 19 h 20"/>
                <a:gd name="T2" fmla="*/ 4 w 13"/>
                <a:gd name="T3" fmla="*/ 20 h 20"/>
                <a:gd name="T4" fmla="*/ 13 w 13"/>
                <a:gd name="T5" fmla="*/ 10 h 20"/>
                <a:gd name="T6" fmla="*/ 3 w 13"/>
                <a:gd name="T7" fmla="*/ 1 h 20"/>
                <a:gd name="T8" fmla="*/ 2 w 13"/>
                <a:gd name="T9" fmla="*/ 1 h 20"/>
                <a:gd name="T10" fmla="*/ 0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0" y="19"/>
                  </a:moveTo>
                  <a:cubicBezTo>
                    <a:pt x="1" y="20"/>
                    <a:pt x="2" y="20"/>
                    <a:pt x="4" y="20"/>
                  </a:cubicBezTo>
                  <a:cubicBezTo>
                    <a:pt x="9" y="20"/>
                    <a:pt x="13" y="15"/>
                    <a:pt x="13" y="10"/>
                  </a:cubicBezTo>
                  <a:cubicBezTo>
                    <a:pt x="13" y="5"/>
                    <a:pt x="8" y="0"/>
                    <a:pt x="3" y="1"/>
                  </a:cubicBezTo>
                  <a:cubicBezTo>
                    <a:pt x="3" y="1"/>
                    <a:pt x="2" y="1"/>
                    <a:pt x="2" y="1"/>
                  </a:cubicBezTo>
                  <a:cubicBezTo>
                    <a:pt x="1" y="7"/>
                    <a:pt x="1" y="13"/>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8" name="îSľïďê"/>
            <p:cNvSpPr/>
            <p:nvPr/>
          </p:nvSpPr>
          <p:spPr bwMode="auto">
            <a:xfrm>
              <a:off x="3803651" y="4059238"/>
              <a:ext cx="61913" cy="58738"/>
            </a:xfrm>
            <a:custGeom>
              <a:avLst/>
              <a:gdLst>
                <a:gd name="T0" fmla="*/ 0 w 20"/>
                <a:gd name="T1" fmla="*/ 10 h 19"/>
                <a:gd name="T2" fmla="*/ 10 w 20"/>
                <a:gd name="T3" fmla="*/ 19 h 19"/>
                <a:gd name="T4" fmla="*/ 20 w 20"/>
                <a:gd name="T5" fmla="*/ 9 h 19"/>
                <a:gd name="T6" fmla="*/ 10 w 20"/>
                <a:gd name="T7" fmla="*/ 0 h 19"/>
                <a:gd name="T8" fmla="*/ 0 w 20"/>
                <a:gd name="T9" fmla="*/ 10 h 19"/>
              </a:gdLst>
              <a:ahLst/>
              <a:cxnLst>
                <a:cxn ang="0">
                  <a:pos x="T0" y="T1"/>
                </a:cxn>
                <a:cxn ang="0">
                  <a:pos x="T2" y="T3"/>
                </a:cxn>
                <a:cxn ang="0">
                  <a:pos x="T4" y="T5"/>
                </a:cxn>
                <a:cxn ang="0">
                  <a:pos x="T6" y="T7"/>
                </a:cxn>
                <a:cxn ang="0">
                  <a:pos x="T8" y="T9"/>
                </a:cxn>
              </a:cxnLst>
              <a:rect l="0" t="0" r="r" b="b"/>
              <a:pathLst>
                <a:path w="20" h="19">
                  <a:moveTo>
                    <a:pt x="0" y="10"/>
                  </a:moveTo>
                  <a:cubicBezTo>
                    <a:pt x="1" y="15"/>
                    <a:pt x="5" y="19"/>
                    <a:pt x="10" y="19"/>
                  </a:cubicBezTo>
                  <a:cubicBezTo>
                    <a:pt x="16" y="19"/>
                    <a:pt x="20" y="15"/>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9" name="ïŝļiḍê"/>
            <p:cNvSpPr/>
            <p:nvPr/>
          </p:nvSpPr>
          <p:spPr bwMode="auto">
            <a:xfrm>
              <a:off x="3678238" y="40163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0" name="ïš1îďê"/>
            <p:cNvSpPr/>
            <p:nvPr/>
          </p:nvSpPr>
          <p:spPr bwMode="auto">
            <a:xfrm>
              <a:off x="3938588" y="4114800"/>
              <a:ext cx="58738" cy="60325"/>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19"/>
                  </a:cubicBezTo>
                  <a:cubicBezTo>
                    <a:pt x="15" y="19"/>
                    <a:pt x="19" y="15"/>
                    <a:pt x="19" y="10"/>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1" name="ïšlîḋè"/>
            <p:cNvSpPr/>
            <p:nvPr/>
          </p:nvSpPr>
          <p:spPr bwMode="auto">
            <a:xfrm>
              <a:off x="3976688" y="4243388"/>
              <a:ext cx="60325" cy="61913"/>
            </a:xfrm>
            <a:custGeom>
              <a:avLst/>
              <a:gdLst>
                <a:gd name="T0" fmla="*/ 1 w 20"/>
                <a:gd name="T1" fmla="*/ 10 h 20"/>
                <a:gd name="T2" fmla="*/ 10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0"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2" name="iṩļidé"/>
            <p:cNvSpPr/>
            <p:nvPr/>
          </p:nvSpPr>
          <p:spPr bwMode="auto">
            <a:xfrm>
              <a:off x="4276726" y="4310063"/>
              <a:ext cx="61913" cy="42863"/>
            </a:xfrm>
            <a:custGeom>
              <a:avLst/>
              <a:gdLst>
                <a:gd name="T0" fmla="*/ 0 w 20"/>
                <a:gd name="T1" fmla="*/ 10 h 14"/>
                <a:gd name="T2" fmla="*/ 1 w 20"/>
                <a:gd name="T3" fmla="*/ 12 h 14"/>
                <a:gd name="T4" fmla="*/ 12 w 20"/>
                <a:gd name="T5" fmla="*/ 14 h 14"/>
                <a:gd name="T6" fmla="*/ 19 w 20"/>
                <a:gd name="T7" fmla="*/ 14 h 14"/>
                <a:gd name="T8" fmla="*/ 20 w 20"/>
                <a:gd name="T9" fmla="*/ 10 h 14"/>
                <a:gd name="T10" fmla="*/ 10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cubicBezTo>
                    <a:pt x="0" y="11"/>
                    <a:pt x="1" y="11"/>
                    <a:pt x="1" y="12"/>
                  </a:cubicBezTo>
                  <a:cubicBezTo>
                    <a:pt x="4" y="13"/>
                    <a:pt x="8" y="14"/>
                    <a:pt x="12" y="14"/>
                  </a:cubicBezTo>
                  <a:cubicBezTo>
                    <a:pt x="15" y="14"/>
                    <a:pt x="17" y="14"/>
                    <a:pt x="19" y="14"/>
                  </a:cubicBezTo>
                  <a:cubicBezTo>
                    <a:pt x="19" y="13"/>
                    <a:pt x="20" y="11"/>
                    <a:pt x="20"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3" name="iś1ïḑê"/>
            <p:cNvSpPr/>
            <p:nvPr/>
          </p:nvSpPr>
          <p:spPr bwMode="auto">
            <a:xfrm>
              <a:off x="3783013" y="4310063"/>
              <a:ext cx="60325" cy="34925"/>
            </a:xfrm>
            <a:custGeom>
              <a:avLst/>
              <a:gdLst>
                <a:gd name="T0" fmla="*/ 0 w 20"/>
                <a:gd name="T1" fmla="*/ 10 h 11"/>
                <a:gd name="T2" fmla="*/ 0 w 20"/>
                <a:gd name="T3" fmla="*/ 11 h 11"/>
                <a:gd name="T4" fmla="*/ 20 w 20"/>
                <a:gd name="T5" fmla="*/ 9 h 11"/>
                <a:gd name="T6" fmla="*/ 10 w 20"/>
                <a:gd name="T7" fmla="*/ 0 h 11"/>
                <a:gd name="T8" fmla="*/ 0 w 20"/>
                <a:gd name="T9" fmla="*/ 10 h 11"/>
              </a:gdLst>
              <a:ahLst/>
              <a:cxnLst>
                <a:cxn ang="0">
                  <a:pos x="T0" y="T1"/>
                </a:cxn>
                <a:cxn ang="0">
                  <a:pos x="T2" y="T3"/>
                </a:cxn>
                <a:cxn ang="0">
                  <a:pos x="T4" y="T5"/>
                </a:cxn>
                <a:cxn ang="0">
                  <a:pos x="T6" y="T7"/>
                </a:cxn>
                <a:cxn ang="0">
                  <a:pos x="T8" y="T9"/>
                </a:cxn>
              </a:cxnLst>
              <a:rect l="0" t="0" r="r" b="b"/>
              <a:pathLst>
                <a:path w="20" h="11">
                  <a:moveTo>
                    <a:pt x="0" y="10"/>
                  </a:moveTo>
                  <a:cubicBezTo>
                    <a:pt x="0" y="10"/>
                    <a:pt x="0" y="11"/>
                    <a:pt x="0" y="11"/>
                  </a:cubicBezTo>
                  <a:cubicBezTo>
                    <a:pt x="8" y="9"/>
                    <a:pt x="14" y="8"/>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4" name="iṩľídé"/>
            <p:cNvSpPr/>
            <p:nvPr/>
          </p:nvSpPr>
          <p:spPr bwMode="auto">
            <a:xfrm>
              <a:off x="3675063" y="4167188"/>
              <a:ext cx="61913" cy="60325"/>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5" name="îšḷíḍê"/>
            <p:cNvSpPr/>
            <p:nvPr/>
          </p:nvSpPr>
          <p:spPr bwMode="auto">
            <a:xfrm>
              <a:off x="3606801" y="4259263"/>
              <a:ext cx="38100" cy="57150"/>
            </a:xfrm>
            <a:custGeom>
              <a:avLst/>
              <a:gdLst>
                <a:gd name="T0" fmla="*/ 0 w 12"/>
                <a:gd name="T1" fmla="*/ 16 h 19"/>
                <a:gd name="T2" fmla="*/ 1 w 12"/>
                <a:gd name="T3" fmla="*/ 19 h 19"/>
                <a:gd name="T4" fmla="*/ 3 w 12"/>
                <a:gd name="T5" fmla="*/ 19 h 19"/>
                <a:gd name="T6" fmla="*/ 12 w 12"/>
                <a:gd name="T7" fmla="*/ 9 h 19"/>
                <a:gd name="T8" fmla="*/ 3 w 12"/>
                <a:gd name="T9" fmla="*/ 0 h 19"/>
                <a:gd name="T10" fmla="*/ 0 w 12"/>
                <a:gd name="T11" fmla="*/ 16 h 19"/>
              </a:gdLst>
              <a:ahLst/>
              <a:cxnLst>
                <a:cxn ang="0">
                  <a:pos x="T0" y="T1"/>
                </a:cxn>
                <a:cxn ang="0">
                  <a:pos x="T2" y="T3"/>
                </a:cxn>
                <a:cxn ang="0">
                  <a:pos x="T4" y="T5"/>
                </a:cxn>
                <a:cxn ang="0">
                  <a:pos x="T6" y="T7"/>
                </a:cxn>
                <a:cxn ang="0">
                  <a:pos x="T8" y="T9"/>
                </a:cxn>
                <a:cxn ang="0">
                  <a:pos x="T10" y="T11"/>
                </a:cxn>
              </a:cxnLst>
              <a:rect l="0" t="0" r="r" b="b"/>
              <a:pathLst>
                <a:path w="12" h="19">
                  <a:moveTo>
                    <a:pt x="0" y="16"/>
                  </a:moveTo>
                  <a:cubicBezTo>
                    <a:pt x="0" y="16"/>
                    <a:pt x="0" y="17"/>
                    <a:pt x="1" y="19"/>
                  </a:cubicBezTo>
                  <a:cubicBezTo>
                    <a:pt x="2" y="19"/>
                    <a:pt x="2" y="19"/>
                    <a:pt x="3" y="19"/>
                  </a:cubicBezTo>
                  <a:cubicBezTo>
                    <a:pt x="8" y="19"/>
                    <a:pt x="12" y="14"/>
                    <a:pt x="12" y="9"/>
                  </a:cubicBezTo>
                  <a:cubicBezTo>
                    <a:pt x="12" y="4"/>
                    <a:pt x="8" y="0"/>
                    <a:pt x="3" y="0"/>
                  </a:cubicBezTo>
                  <a:cubicBezTo>
                    <a:pt x="2" y="5"/>
                    <a:pt x="1" y="11"/>
                    <a:pt x="0" y="1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6" name="íślidê"/>
            <p:cNvSpPr/>
            <p:nvPr/>
          </p:nvSpPr>
          <p:spPr bwMode="auto">
            <a:xfrm>
              <a:off x="4310063" y="3948113"/>
              <a:ext cx="58738" cy="61913"/>
            </a:xfrm>
            <a:custGeom>
              <a:avLst/>
              <a:gdLst>
                <a:gd name="T0" fmla="*/ 0 w 19"/>
                <a:gd name="T1" fmla="*/ 11 h 20"/>
                <a:gd name="T2" fmla="*/ 10 w 19"/>
                <a:gd name="T3" fmla="*/ 20 h 20"/>
                <a:gd name="T4" fmla="*/ 19 w 19"/>
                <a:gd name="T5" fmla="*/ 10 h 20"/>
                <a:gd name="T6" fmla="*/ 9 w 19"/>
                <a:gd name="T7" fmla="*/ 1 h 20"/>
                <a:gd name="T8" fmla="*/ 0 w 19"/>
                <a:gd name="T9" fmla="*/ 11 h 20"/>
              </a:gdLst>
              <a:ahLst/>
              <a:cxnLst>
                <a:cxn ang="0">
                  <a:pos x="T0" y="T1"/>
                </a:cxn>
                <a:cxn ang="0">
                  <a:pos x="T2" y="T3"/>
                </a:cxn>
                <a:cxn ang="0">
                  <a:pos x="T4" y="T5"/>
                </a:cxn>
                <a:cxn ang="0">
                  <a:pos x="T6" y="T7"/>
                </a:cxn>
                <a:cxn ang="0">
                  <a:pos x="T8" y="T9"/>
                </a:cxn>
              </a:cxnLst>
              <a:rect l="0" t="0" r="r" b="b"/>
              <a:pathLst>
                <a:path w="19" h="20">
                  <a:moveTo>
                    <a:pt x="0" y="11"/>
                  </a:moveTo>
                  <a:cubicBezTo>
                    <a:pt x="0" y="16"/>
                    <a:pt x="4" y="20"/>
                    <a:pt x="10" y="20"/>
                  </a:cubicBezTo>
                  <a:cubicBezTo>
                    <a:pt x="15" y="20"/>
                    <a:pt x="19" y="15"/>
                    <a:pt x="19" y="10"/>
                  </a:cubicBezTo>
                  <a:cubicBezTo>
                    <a:pt x="19" y="5"/>
                    <a:pt x="14" y="0"/>
                    <a:pt x="9" y="1"/>
                  </a:cubicBezTo>
                  <a:cubicBezTo>
                    <a:pt x="4" y="1"/>
                    <a:pt x="0" y="5"/>
                    <a:pt x="0" y="1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7" name="íšḷiďé"/>
            <p:cNvSpPr/>
            <p:nvPr/>
          </p:nvSpPr>
          <p:spPr bwMode="auto">
            <a:xfrm>
              <a:off x="4384676" y="3856038"/>
              <a:ext cx="26988" cy="58738"/>
            </a:xfrm>
            <a:custGeom>
              <a:avLst/>
              <a:gdLst>
                <a:gd name="T0" fmla="*/ 0 w 9"/>
                <a:gd name="T1" fmla="*/ 9 h 19"/>
                <a:gd name="T2" fmla="*/ 9 w 9"/>
                <a:gd name="T3" fmla="*/ 19 h 19"/>
                <a:gd name="T4" fmla="*/ 9 w 9"/>
                <a:gd name="T5" fmla="*/ 18 h 19"/>
                <a:gd name="T6" fmla="*/ 6 w 9"/>
                <a:gd name="T7" fmla="*/ 0 h 19"/>
                <a:gd name="T8" fmla="*/ 0 w 9"/>
                <a:gd name="T9" fmla="*/ 9 h 19"/>
              </a:gdLst>
              <a:ahLst/>
              <a:cxnLst>
                <a:cxn ang="0">
                  <a:pos x="T0" y="T1"/>
                </a:cxn>
                <a:cxn ang="0">
                  <a:pos x="T2" y="T3"/>
                </a:cxn>
                <a:cxn ang="0">
                  <a:pos x="T4" y="T5"/>
                </a:cxn>
                <a:cxn ang="0">
                  <a:pos x="T6" y="T7"/>
                </a:cxn>
                <a:cxn ang="0">
                  <a:pos x="T8" y="T9"/>
                </a:cxn>
              </a:cxnLst>
              <a:rect l="0" t="0" r="r" b="b"/>
              <a:pathLst>
                <a:path w="9" h="19">
                  <a:moveTo>
                    <a:pt x="0" y="9"/>
                  </a:moveTo>
                  <a:cubicBezTo>
                    <a:pt x="0" y="14"/>
                    <a:pt x="4" y="18"/>
                    <a:pt x="9" y="19"/>
                  </a:cubicBezTo>
                  <a:cubicBezTo>
                    <a:pt x="9" y="19"/>
                    <a:pt x="9" y="18"/>
                    <a:pt x="9" y="18"/>
                  </a:cubicBezTo>
                  <a:cubicBezTo>
                    <a:pt x="8" y="12"/>
                    <a:pt x="7" y="6"/>
                    <a:pt x="6" y="0"/>
                  </a:cubicBezTo>
                  <a:cubicBezTo>
                    <a:pt x="2" y="2"/>
                    <a:pt x="0" y="5"/>
                    <a:pt x="0" y="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8" name="íṧļïde"/>
            <p:cNvSpPr/>
            <p:nvPr/>
          </p:nvSpPr>
          <p:spPr bwMode="auto">
            <a:xfrm>
              <a:off x="4424363" y="4043363"/>
              <a:ext cx="23813" cy="52388"/>
            </a:xfrm>
            <a:custGeom>
              <a:avLst/>
              <a:gdLst>
                <a:gd name="T0" fmla="*/ 0 w 8"/>
                <a:gd name="T1" fmla="*/ 8 h 17"/>
                <a:gd name="T2" fmla="*/ 8 w 8"/>
                <a:gd name="T3" fmla="*/ 17 h 17"/>
                <a:gd name="T4" fmla="*/ 4 w 8"/>
                <a:gd name="T5" fmla="*/ 0 h 17"/>
                <a:gd name="T6" fmla="*/ 0 w 8"/>
                <a:gd name="T7" fmla="*/ 8 h 17"/>
              </a:gdLst>
              <a:ahLst/>
              <a:cxnLst>
                <a:cxn ang="0">
                  <a:pos x="T0" y="T1"/>
                </a:cxn>
                <a:cxn ang="0">
                  <a:pos x="T2" y="T3"/>
                </a:cxn>
                <a:cxn ang="0">
                  <a:pos x="T4" y="T5"/>
                </a:cxn>
                <a:cxn ang="0">
                  <a:pos x="T6" y="T7"/>
                </a:cxn>
              </a:cxnLst>
              <a:rect l="0" t="0" r="r" b="b"/>
              <a:pathLst>
                <a:path w="8" h="17">
                  <a:moveTo>
                    <a:pt x="0" y="8"/>
                  </a:moveTo>
                  <a:cubicBezTo>
                    <a:pt x="1" y="13"/>
                    <a:pt x="4" y="16"/>
                    <a:pt x="8" y="17"/>
                  </a:cubicBezTo>
                  <a:cubicBezTo>
                    <a:pt x="6" y="12"/>
                    <a:pt x="5" y="6"/>
                    <a:pt x="4" y="0"/>
                  </a:cubicBezTo>
                  <a:cubicBezTo>
                    <a:pt x="2" y="2"/>
                    <a:pt x="0" y="5"/>
                    <a:pt x="0"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9" name="ïSliḍè"/>
            <p:cNvSpPr/>
            <p:nvPr/>
          </p:nvSpPr>
          <p:spPr bwMode="auto">
            <a:xfrm>
              <a:off x="4240213" y="4056063"/>
              <a:ext cx="61913" cy="61913"/>
            </a:xfrm>
            <a:custGeom>
              <a:avLst/>
              <a:gdLst>
                <a:gd name="T0" fmla="*/ 0 w 20"/>
                <a:gd name="T1" fmla="*/ 10 h 20"/>
                <a:gd name="T2" fmla="*/ 10 w 20"/>
                <a:gd name="T3" fmla="*/ 20 h 20"/>
                <a:gd name="T4" fmla="*/ 19 w 20"/>
                <a:gd name="T5" fmla="*/ 10 h 20"/>
                <a:gd name="T6" fmla="*/ 9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0" name="íṣḷîdè"/>
            <p:cNvSpPr/>
            <p:nvPr/>
          </p:nvSpPr>
          <p:spPr bwMode="auto">
            <a:xfrm>
              <a:off x="4083051" y="4037013"/>
              <a:ext cx="61913" cy="61913"/>
            </a:xfrm>
            <a:custGeom>
              <a:avLst/>
              <a:gdLst>
                <a:gd name="T0" fmla="*/ 0 w 20"/>
                <a:gd name="T1" fmla="*/ 10 h 20"/>
                <a:gd name="T2" fmla="*/ 10 w 20"/>
                <a:gd name="T3" fmla="*/ 20 h 20"/>
                <a:gd name="T4" fmla="*/ 19 w 20"/>
                <a:gd name="T5" fmla="*/ 10 h 20"/>
                <a:gd name="T6" fmla="*/ 10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10"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1" name="îŝḻîḑé"/>
            <p:cNvSpPr/>
            <p:nvPr/>
          </p:nvSpPr>
          <p:spPr bwMode="auto">
            <a:xfrm>
              <a:off x="4191001" y="3890963"/>
              <a:ext cx="58738" cy="60325"/>
            </a:xfrm>
            <a:custGeom>
              <a:avLst/>
              <a:gdLst>
                <a:gd name="T0" fmla="*/ 0 w 19"/>
                <a:gd name="T1" fmla="*/ 10 h 20"/>
                <a:gd name="T2" fmla="*/ 10 w 19"/>
                <a:gd name="T3" fmla="*/ 19 h 20"/>
                <a:gd name="T4" fmla="*/ 19 w 19"/>
                <a:gd name="T5" fmla="*/ 9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4" y="20"/>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2" name="îšliḓê"/>
            <p:cNvSpPr/>
            <p:nvPr/>
          </p:nvSpPr>
          <p:spPr bwMode="auto">
            <a:xfrm>
              <a:off x="4030663" y="3865563"/>
              <a:ext cx="58738" cy="61913"/>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5" y="20"/>
                    <a:pt x="10" y="19"/>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3" name="iSļïdè"/>
            <p:cNvSpPr/>
            <p:nvPr/>
          </p:nvSpPr>
          <p:spPr bwMode="auto">
            <a:xfrm>
              <a:off x="3954463" y="3713163"/>
              <a:ext cx="58738"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5" y="20"/>
                    <a:pt x="10" y="20"/>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4" name="išḻîḑè"/>
            <p:cNvSpPr/>
            <p:nvPr/>
          </p:nvSpPr>
          <p:spPr bwMode="auto">
            <a:xfrm>
              <a:off x="3697288" y="3575050"/>
              <a:ext cx="33338" cy="57150"/>
            </a:xfrm>
            <a:custGeom>
              <a:avLst/>
              <a:gdLst>
                <a:gd name="T0" fmla="*/ 0 w 11"/>
                <a:gd name="T1" fmla="*/ 19 h 19"/>
                <a:gd name="T2" fmla="*/ 2 w 11"/>
                <a:gd name="T3" fmla="*/ 19 h 19"/>
                <a:gd name="T4" fmla="*/ 11 w 11"/>
                <a:gd name="T5" fmla="*/ 10 h 19"/>
                <a:gd name="T6" fmla="*/ 1 w 11"/>
                <a:gd name="T7" fmla="*/ 0 h 19"/>
                <a:gd name="T8" fmla="*/ 0 w 11"/>
                <a:gd name="T9" fmla="*/ 19 h 19"/>
              </a:gdLst>
              <a:ahLst/>
              <a:cxnLst>
                <a:cxn ang="0">
                  <a:pos x="T0" y="T1"/>
                </a:cxn>
                <a:cxn ang="0">
                  <a:pos x="T2" y="T3"/>
                </a:cxn>
                <a:cxn ang="0">
                  <a:pos x="T4" y="T5"/>
                </a:cxn>
                <a:cxn ang="0">
                  <a:pos x="T6" y="T7"/>
                </a:cxn>
                <a:cxn ang="0">
                  <a:pos x="T8" y="T9"/>
                </a:cxn>
              </a:cxnLst>
              <a:rect l="0" t="0" r="r" b="b"/>
              <a:pathLst>
                <a:path w="11" h="19">
                  <a:moveTo>
                    <a:pt x="0" y="19"/>
                  </a:moveTo>
                  <a:cubicBezTo>
                    <a:pt x="0" y="19"/>
                    <a:pt x="1" y="19"/>
                    <a:pt x="2" y="19"/>
                  </a:cubicBezTo>
                  <a:cubicBezTo>
                    <a:pt x="7" y="19"/>
                    <a:pt x="11" y="15"/>
                    <a:pt x="11" y="10"/>
                  </a:cubicBezTo>
                  <a:cubicBezTo>
                    <a:pt x="11" y="4"/>
                    <a:pt x="7" y="0"/>
                    <a:pt x="1" y="0"/>
                  </a:cubicBezTo>
                  <a:cubicBezTo>
                    <a:pt x="1" y="6"/>
                    <a:pt x="0" y="12"/>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5" name="ï$ḻïďè"/>
            <p:cNvSpPr/>
            <p:nvPr/>
          </p:nvSpPr>
          <p:spPr bwMode="auto">
            <a:xfrm>
              <a:off x="3849688" y="3598863"/>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6" name="iŝḷíḑe"/>
            <p:cNvSpPr/>
            <p:nvPr/>
          </p:nvSpPr>
          <p:spPr bwMode="auto">
            <a:xfrm>
              <a:off x="3746501" y="3706813"/>
              <a:ext cx="57150"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19"/>
                    <a:pt x="19" y="15"/>
                    <a:pt x="19" y="10"/>
                  </a:cubicBezTo>
                  <a:cubicBezTo>
                    <a:pt x="19" y="4"/>
                    <a:pt x="14"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7" name="îṧ1ïḋe"/>
            <p:cNvSpPr/>
            <p:nvPr/>
          </p:nvSpPr>
          <p:spPr bwMode="auto">
            <a:xfrm>
              <a:off x="3932238" y="3960813"/>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8" name="ïšlídè"/>
            <p:cNvSpPr/>
            <p:nvPr/>
          </p:nvSpPr>
          <p:spPr bwMode="auto">
            <a:xfrm>
              <a:off x="4344988" y="4151313"/>
              <a:ext cx="60325" cy="61913"/>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9" name="ïṩļíḍe"/>
            <p:cNvSpPr/>
            <p:nvPr/>
          </p:nvSpPr>
          <p:spPr bwMode="auto">
            <a:xfrm>
              <a:off x="4148138" y="41814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0" name="îşlîḓè"/>
            <p:cNvSpPr/>
            <p:nvPr/>
          </p:nvSpPr>
          <p:spPr bwMode="auto">
            <a:xfrm>
              <a:off x="4448176" y="4246563"/>
              <a:ext cx="42863" cy="55563"/>
            </a:xfrm>
            <a:custGeom>
              <a:avLst/>
              <a:gdLst>
                <a:gd name="T0" fmla="*/ 1 w 14"/>
                <a:gd name="T1" fmla="*/ 10 h 18"/>
                <a:gd name="T2" fmla="*/ 5 w 14"/>
                <a:gd name="T3" fmla="*/ 18 h 18"/>
                <a:gd name="T4" fmla="*/ 14 w 14"/>
                <a:gd name="T5" fmla="*/ 10 h 18"/>
                <a:gd name="T6" fmla="*/ 11 w 14"/>
                <a:gd name="T7" fmla="*/ 0 h 18"/>
                <a:gd name="T8" fmla="*/ 10 w 14"/>
                <a:gd name="T9" fmla="*/ 0 h 18"/>
                <a:gd name="T10" fmla="*/ 1 w 14"/>
                <a:gd name="T11" fmla="*/ 10 h 18"/>
              </a:gdLst>
              <a:ahLst/>
              <a:cxnLst>
                <a:cxn ang="0">
                  <a:pos x="T0" y="T1"/>
                </a:cxn>
                <a:cxn ang="0">
                  <a:pos x="T2" y="T3"/>
                </a:cxn>
                <a:cxn ang="0">
                  <a:pos x="T4" y="T5"/>
                </a:cxn>
                <a:cxn ang="0">
                  <a:pos x="T6" y="T7"/>
                </a:cxn>
                <a:cxn ang="0">
                  <a:pos x="T8" y="T9"/>
                </a:cxn>
                <a:cxn ang="0">
                  <a:pos x="T10" y="T11"/>
                </a:cxn>
              </a:cxnLst>
              <a:rect l="0" t="0" r="r" b="b"/>
              <a:pathLst>
                <a:path w="14" h="18">
                  <a:moveTo>
                    <a:pt x="1" y="10"/>
                  </a:moveTo>
                  <a:cubicBezTo>
                    <a:pt x="1" y="13"/>
                    <a:pt x="2" y="16"/>
                    <a:pt x="5" y="18"/>
                  </a:cubicBezTo>
                  <a:cubicBezTo>
                    <a:pt x="10" y="13"/>
                    <a:pt x="14" y="10"/>
                    <a:pt x="14" y="10"/>
                  </a:cubicBezTo>
                  <a:cubicBezTo>
                    <a:pt x="13" y="7"/>
                    <a:pt x="12" y="4"/>
                    <a:pt x="11" y="0"/>
                  </a:cubicBezTo>
                  <a:cubicBezTo>
                    <a:pt x="11" y="0"/>
                    <a:pt x="10"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1" name="ïṧḻïḓê"/>
            <p:cNvSpPr/>
            <p:nvPr/>
          </p:nvSpPr>
          <p:spPr bwMode="auto">
            <a:xfrm>
              <a:off x="3648076" y="2368550"/>
              <a:ext cx="703263" cy="1227138"/>
            </a:xfrm>
            <a:custGeom>
              <a:avLst/>
              <a:gdLst>
                <a:gd name="T0" fmla="*/ 14 w 229"/>
                <a:gd name="T1" fmla="*/ 366 h 400"/>
                <a:gd name="T2" fmla="*/ 229 w 229"/>
                <a:gd name="T3" fmla="*/ 359 h 400"/>
                <a:gd name="T4" fmla="*/ 212 w 229"/>
                <a:gd name="T5" fmla="*/ 237 h 400"/>
                <a:gd name="T6" fmla="*/ 213 w 229"/>
                <a:gd name="T7" fmla="*/ 221 h 400"/>
                <a:gd name="T8" fmla="*/ 213 w 229"/>
                <a:gd name="T9" fmla="*/ 207 h 400"/>
                <a:gd name="T10" fmla="*/ 220 w 229"/>
                <a:gd name="T11" fmla="*/ 50 h 400"/>
                <a:gd name="T12" fmla="*/ 206 w 229"/>
                <a:gd name="T13" fmla="*/ 38 h 400"/>
                <a:gd name="T14" fmla="*/ 198 w 229"/>
                <a:gd name="T15" fmla="*/ 33 h 400"/>
                <a:gd name="T16" fmla="*/ 177 w 229"/>
                <a:gd name="T17" fmla="*/ 22 h 400"/>
                <a:gd name="T18" fmla="*/ 133 w 229"/>
                <a:gd name="T19" fmla="*/ 0 h 400"/>
                <a:gd name="T20" fmla="*/ 110 w 229"/>
                <a:gd name="T21" fmla="*/ 7 h 400"/>
                <a:gd name="T22" fmla="*/ 110 w 229"/>
                <a:gd name="T23" fmla="*/ 7 h 400"/>
                <a:gd name="T24" fmla="*/ 109 w 229"/>
                <a:gd name="T25" fmla="*/ 7 h 400"/>
                <a:gd name="T26" fmla="*/ 86 w 229"/>
                <a:gd name="T27" fmla="*/ 2 h 400"/>
                <a:gd name="T28" fmla="*/ 48 w 229"/>
                <a:gd name="T29" fmla="*/ 24 h 400"/>
                <a:gd name="T30" fmla="*/ 17 w 229"/>
                <a:gd name="T31" fmla="*/ 44 h 400"/>
                <a:gd name="T32" fmla="*/ 4 w 229"/>
                <a:gd name="T33" fmla="*/ 56 h 400"/>
                <a:gd name="T34" fmla="*/ 6 w 229"/>
                <a:gd name="T35" fmla="*/ 106 h 400"/>
                <a:gd name="T36" fmla="*/ 19 w 229"/>
                <a:gd name="T37" fmla="*/ 209 h 400"/>
                <a:gd name="T38" fmla="*/ 22 w 229"/>
                <a:gd name="T39" fmla="*/ 243 h 400"/>
                <a:gd name="T40" fmla="*/ 14 w 229"/>
                <a:gd name="T41" fmla="*/ 36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400">
                  <a:moveTo>
                    <a:pt x="14" y="366"/>
                  </a:moveTo>
                  <a:cubicBezTo>
                    <a:pt x="69" y="400"/>
                    <a:pt x="168" y="394"/>
                    <a:pt x="229" y="359"/>
                  </a:cubicBezTo>
                  <a:cubicBezTo>
                    <a:pt x="221" y="323"/>
                    <a:pt x="212" y="286"/>
                    <a:pt x="212" y="237"/>
                  </a:cubicBezTo>
                  <a:cubicBezTo>
                    <a:pt x="213" y="232"/>
                    <a:pt x="213" y="226"/>
                    <a:pt x="213" y="221"/>
                  </a:cubicBezTo>
                  <a:cubicBezTo>
                    <a:pt x="213" y="216"/>
                    <a:pt x="213" y="212"/>
                    <a:pt x="213" y="207"/>
                  </a:cubicBezTo>
                  <a:cubicBezTo>
                    <a:pt x="216" y="125"/>
                    <a:pt x="227" y="58"/>
                    <a:pt x="220" y="50"/>
                  </a:cubicBezTo>
                  <a:cubicBezTo>
                    <a:pt x="217" y="46"/>
                    <a:pt x="212" y="42"/>
                    <a:pt x="206" y="38"/>
                  </a:cubicBezTo>
                  <a:cubicBezTo>
                    <a:pt x="203" y="36"/>
                    <a:pt x="201" y="35"/>
                    <a:pt x="198" y="33"/>
                  </a:cubicBezTo>
                  <a:cubicBezTo>
                    <a:pt x="191" y="30"/>
                    <a:pt x="184" y="26"/>
                    <a:pt x="177" y="22"/>
                  </a:cubicBezTo>
                  <a:cubicBezTo>
                    <a:pt x="159" y="14"/>
                    <a:pt x="142" y="6"/>
                    <a:pt x="133" y="0"/>
                  </a:cubicBezTo>
                  <a:cubicBezTo>
                    <a:pt x="125" y="4"/>
                    <a:pt x="118" y="7"/>
                    <a:pt x="110" y="7"/>
                  </a:cubicBezTo>
                  <a:cubicBezTo>
                    <a:pt x="110" y="7"/>
                    <a:pt x="110" y="7"/>
                    <a:pt x="110" y="7"/>
                  </a:cubicBezTo>
                  <a:cubicBezTo>
                    <a:pt x="110" y="7"/>
                    <a:pt x="109" y="7"/>
                    <a:pt x="109" y="7"/>
                  </a:cubicBezTo>
                  <a:cubicBezTo>
                    <a:pt x="102" y="7"/>
                    <a:pt x="95" y="5"/>
                    <a:pt x="86" y="2"/>
                  </a:cubicBezTo>
                  <a:cubicBezTo>
                    <a:pt x="78" y="7"/>
                    <a:pt x="63" y="15"/>
                    <a:pt x="48" y="24"/>
                  </a:cubicBezTo>
                  <a:cubicBezTo>
                    <a:pt x="37" y="30"/>
                    <a:pt x="26" y="37"/>
                    <a:pt x="17" y="44"/>
                  </a:cubicBezTo>
                  <a:cubicBezTo>
                    <a:pt x="11" y="48"/>
                    <a:pt x="6" y="52"/>
                    <a:pt x="4" y="56"/>
                  </a:cubicBezTo>
                  <a:cubicBezTo>
                    <a:pt x="0" y="60"/>
                    <a:pt x="2" y="79"/>
                    <a:pt x="6" y="106"/>
                  </a:cubicBezTo>
                  <a:cubicBezTo>
                    <a:pt x="10" y="134"/>
                    <a:pt x="15" y="170"/>
                    <a:pt x="19" y="209"/>
                  </a:cubicBezTo>
                  <a:cubicBezTo>
                    <a:pt x="20" y="220"/>
                    <a:pt x="21" y="232"/>
                    <a:pt x="22" y="243"/>
                  </a:cubicBezTo>
                  <a:cubicBezTo>
                    <a:pt x="25" y="292"/>
                    <a:pt x="19" y="329"/>
                    <a:pt x="14" y="366"/>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2" name="išļíḋè"/>
            <p:cNvSpPr/>
            <p:nvPr/>
          </p:nvSpPr>
          <p:spPr bwMode="auto">
            <a:xfrm>
              <a:off x="3794126" y="3124200"/>
              <a:ext cx="446088" cy="247650"/>
            </a:xfrm>
            <a:custGeom>
              <a:avLst/>
              <a:gdLst>
                <a:gd name="T0" fmla="*/ 3 w 145"/>
                <a:gd name="T1" fmla="*/ 81 h 81"/>
                <a:gd name="T2" fmla="*/ 3 w 145"/>
                <a:gd name="T3" fmla="*/ 81 h 81"/>
                <a:gd name="T4" fmla="*/ 105 w 145"/>
                <a:gd name="T5" fmla="*/ 41 h 81"/>
                <a:gd name="T6" fmla="*/ 145 w 145"/>
                <a:gd name="T7" fmla="*/ 4 h 81"/>
                <a:gd name="T8" fmla="*/ 144 w 145"/>
                <a:gd name="T9" fmla="*/ 1 h 81"/>
                <a:gd name="T10" fmla="*/ 141 w 145"/>
                <a:gd name="T11" fmla="*/ 1 h 81"/>
                <a:gd name="T12" fmla="*/ 102 w 145"/>
                <a:gd name="T13" fmla="*/ 38 h 81"/>
                <a:gd name="T14" fmla="*/ 2 w 145"/>
                <a:gd name="T15" fmla="*/ 77 h 81"/>
                <a:gd name="T16" fmla="*/ 0 w 145"/>
                <a:gd name="T17" fmla="*/ 79 h 81"/>
                <a:gd name="T18" fmla="*/ 3 w 145"/>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81">
                  <a:moveTo>
                    <a:pt x="3" y="81"/>
                  </a:moveTo>
                  <a:cubicBezTo>
                    <a:pt x="3" y="81"/>
                    <a:pt x="3" y="81"/>
                    <a:pt x="3" y="81"/>
                  </a:cubicBezTo>
                  <a:cubicBezTo>
                    <a:pt x="46" y="79"/>
                    <a:pt x="82" y="58"/>
                    <a:pt x="105" y="41"/>
                  </a:cubicBezTo>
                  <a:cubicBezTo>
                    <a:pt x="130" y="22"/>
                    <a:pt x="144" y="4"/>
                    <a:pt x="145" y="4"/>
                  </a:cubicBezTo>
                  <a:cubicBezTo>
                    <a:pt x="145" y="3"/>
                    <a:pt x="145" y="1"/>
                    <a:pt x="144" y="1"/>
                  </a:cubicBezTo>
                  <a:cubicBezTo>
                    <a:pt x="143" y="0"/>
                    <a:pt x="142" y="0"/>
                    <a:pt x="141" y="1"/>
                  </a:cubicBezTo>
                  <a:cubicBezTo>
                    <a:pt x="141" y="1"/>
                    <a:pt x="127" y="19"/>
                    <a:pt x="102" y="38"/>
                  </a:cubicBezTo>
                  <a:cubicBezTo>
                    <a:pt x="80" y="55"/>
                    <a:pt x="45" y="75"/>
                    <a:pt x="2" y="77"/>
                  </a:cubicBezTo>
                  <a:cubicBezTo>
                    <a:pt x="1" y="77"/>
                    <a:pt x="0" y="78"/>
                    <a:pt x="0" y="79"/>
                  </a:cubicBezTo>
                  <a:cubicBezTo>
                    <a:pt x="0" y="80"/>
                    <a:pt x="1" y="81"/>
                    <a:pt x="3" y="81"/>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3" name="isļîḓé"/>
            <p:cNvSpPr/>
            <p:nvPr/>
          </p:nvSpPr>
          <p:spPr bwMode="auto">
            <a:xfrm>
              <a:off x="3908426" y="3322638"/>
              <a:ext cx="269875" cy="88900"/>
            </a:xfrm>
            <a:custGeom>
              <a:avLst/>
              <a:gdLst>
                <a:gd name="T0" fmla="*/ 11 w 88"/>
                <a:gd name="T1" fmla="*/ 29 h 29"/>
                <a:gd name="T2" fmla="*/ 87 w 88"/>
                <a:gd name="T3" fmla="*/ 4 h 29"/>
                <a:gd name="T4" fmla="*/ 88 w 88"/>
                <a:gd name="T5" fmla="*/ 1 h 29"/>
                <a:gd name="T6" fmla="*/ 85 w 88"/>
                <a:gd name="T7" fmla="*/ 1 h 29"/>
                <a:gd name="T8" fmla="*/ 2 w 88"/>
                <a:gd name="T9" fmla="*/ 25 h 29"/>
                <a:gd name="T10" fmla="*/ 0 w 88"/>
                <a:gd name="T11" fmla="*/ 27 h 29"/>
                <a:gd name="T12" fmla="*/ 2 w 88"/>
                <a:gd name="T13" fmla="*/ 29 h 29"/>
                <a:gd name="T14" fmla="*/ 11 w 88"/>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9">
                  <a:moveTo>
                    <a:pt x="11" y="29"/>
                  </a:moveTo>
                  <a:cubicBezTo>
                    <a:pt x="49" y="28"/>
                    <a:pt x="85" y="5"/>
                    <a:pt x="87" y="4"/>
                  </a:cubicBezTo>
                  <a:cubicBezTo>
                    <a:pt x="88" y="4"/>
                    <a:pt x="88" y="2"/>
                    <a:pt x="88" y="1"/>
                  </a:cubicBezTo>
                  <a:cubicBezTo>
                    <a:pt x="87" y="0"/>
                    <a:pt x="86" y="0"/>
                    <a:pt x="85" y="1"/>
                  </a:cubicBezTo>
                  <a:cubicBezTo>
                    <a:pt x="84" y="1"/>
                    <a:pt x="41" y="27"/>
                    <a:pt x="2" y="25"/>
                  </a:cubicBezTo>
                  <a:cubicBezTo>
                    <a:pt x="1" y="25"/>
                    <a:pt x="0" y="25"/>
                    <a:pt x="0" y="27"/>
                  </a:cubicBezTo>
                  <a:cubicBezTo>
                    <a:pt x="0" y="28"/>
                    <a:pt x="1" y="29"/>
                    <a:pt x="2" y="29"/>
                  </a:cubicBezTo>
                  <a:cubicBezTo>
                    <a:pt x="5" y="29"/>
                    <a:pt x="8" y="29"/>
                    <a:pt x="11" y="29"/>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4" name="iṡlíďè"/>
            <p:cNvSpPr/>
            <p:nvPr/>
          </p:nvSpPr>
          <p:spPr bwMode="auto">
            <a:xfrm>
              <a:off x="3794126" y="2547938"/>
              <a:ext cx="233363" cy="146050"/>
            </a:xfrm>
            <a:custGeom>
              <a:avLst/>
              <a:gdLst>
                <a:gd name="T0" fmla="*/ 74 w 76"/>
                <a:gd name="T1" fmla="*/ 48 h 48"/>
                <a:gd name="T2" fmla="*/ 76 w 76"/>
                <a:gd name="T3" fmla="*/ 46 h 48"/>
                <a:gd name="T4" fmla="*/ 74 w 76"/>
                <a:gd name="T5" fmla="*/ 44 h 48"/>
                <a:gd name="T6" fmla="*/ 4 w 76"/>
                <a:gd name="T7" fmla="*/ 2 h 48"/>
                <a:gd name="T8" fmla="*/ 1 w 76"/>
                <a:gd name="T9" fmla="*/ 1 h 48"/>
                <a:gd name="T10" fmla="*/ 0 w 76"/>
                <a:gd name="T11" fmla="*/ 4 h 48"/>
                <a:gd name="T12" fmla="*/ 73 w 76"/>
                <a:gd name="T13" fmla="*/ 48 h 48"/>
                <a:gd name="T14" fmla="*/ 74 w 7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8">
                  <a:moveTo>
                    <a:pt x="74" y="48"/>
                  </a:moveTo>
                  <a:cubicBezTo>
                    <a:pt x="75" y="48"/>
                    <a:pt x="76" y="47"/>
                    <a:pt x="76" y="46"/>
                  </a:cubicBezTo>
                  <a:cubicBezTo>
                    <a:pt x="76" y="45"/>
                    <a:pt x="75" y="44"/>
                    <a:pt x="74" y="44"/>
                  </a:cubicBezTo>
                  <a:cubicBezTo>
                    <a:pt x="21" y="36"/>
                    <a:pt x="4" y="2"/>
                    <a:pt x="4" y="2"/>
                  </a:cubicBezTo>
                  <a:cubicBezTo>
                    <a:pt x="3" y="1"/>
                    <a:pt x="2" y="0"/>
                    <a:pt x="1" y="1"/>
                  </a:cubicBezTo>
                  <a:cubicBezTo>
                    <a:pt x="0" y="1"/>
                    <a:pt x="0" y="3"/>
                    <a:pt x="0" y="4"/>
                  </a:cubicBezTo>
                  <a:cubicBezTo>
                    <a:pt x="1" y="5"/>
                    <a:pt x="18" y="39"/>
                    <a:pt x="73" y="48"/>
                  </a:cubicBezTo>
                  <a:cubicBezTo>
                    <a:pt x="74" y="48"/>
                    <a:pt x="74" y="48"/>
                    <a:pt x="74" y="48"/>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5" name="ïṧlîḓé"/>
            <p:cNvSpPr/>
            <p:nvPr/>
          </p:nvSpPr>
          <p:spPr bwMode="auto">
            <a:xfrm>
              <a:off x="3794126" y="2368550"/>
              <a:ext cx="396875" cy="242888"/>
            </a:xfrm>
            <a:custGeom>
              <a:avLst/>
              <a:gdLst>
                <a:gd name="T0" fmla="*/ 0 w 129"/>
                <a:gd name="T1" fmla="*/ 24 h 79"/>
                <a:gd name="T2" fmla="*/ 70 w 129"/>
                <a:gd name="T3" fmla="*/ 72 h 79"/>
                <a:gd name="T4" fmla="*/ 129 w 129"/>
                <a:gd name="T5" fmla="*/ 22 h 79"/>
                <a:gd name="T6" fmla="*/ 85 w 129"/>
                <a:gd name="T7" fmla="*/ 0 h 79"/>
                <a:gd name="T8" fmla="*/ 62 w 129"/>
                <a:gd name="T9" fmla="*/ 7 h 79"/>
                <a:gd name="T10" fmla="*/ 62 w 129"/>
                <a:gd name="T11" fmla="*/ 7 h 79"/>
                <a:gd name="T12" fmla="*/ 61 w 129"/>
                <a:gd name="T13" fmla="*/ 7 h 79"/>
                <a:gd name="T14" fmla="*/ 38 w 129"/>
                <a:gd name="T15" fmla="*/ 2 h 79"/>
                <a:gd name="T16" fmla="*/ 0 w 129"/>
                <a:gd name="T17"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79">
                  <a:moveTo>
                    <a:pt x="0" y="24"/>
                  </a:moveTo>
                  <a:cubicBezTo>
                    <a:pt x="11" y="48"/>
                    <a:pt x="37" y="79"/>
                    <a:pt x="70" y="72"/>
                  </a:cubicBezTo>
                  <a:cubicBezTo>
                    <a:pt x="103" y="66"/>
                    <a:pt x="118" y="40"/>
                    <a:pt x="129" y="22"/>
                  </a:cubicBezTo>
                  <a:cubicBezTo>
                    <a:pt x="111" y="14"/>
                    <a:pt x="94" y="6"/>
                    <a:pt x="85" y="0"/>
                  </a:cubicBezTo>
                  <a:cubicBezTo>
                    <a:pt x="77" y="4"/>
                    <a:pt x="70" y="7"/>
                    <a:pt x="62" y="7"/>
                  </a:cubicBezTo>
                  <a:cubicBezTo>
                    <a:pt x="62" y="7"/>
                    <a:pt x="62" y="7"/>
                    <a:pt x="62" y="7"/>
                  </a:cubicBezTo>
                  <a:cubicBezTo>
                    <a:pt x="62" y="7"/>
                    <a:pt x="61" y="7"/>
                    <a:pt x="61" y="7"/>
                  </a:cubicBezTo>
                  <a:cubicBezTo>
                    <a:pt x="54" y="7"/>
                    <a:pt x="47" y="5"/>
                    <a:pt x="38" y="2"/>
                  </a:cubicBezTo>
                  <a:cubicBezTo>
                    <a:pt x="30" y="7"/>
                    <a:pt x="15" y="15"/>
                    <a:pt x="0" y="2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6" name="ïSḻïdè"/>
            <p:cNvSpPr/>
            <p:nvPr/>
          </p:nvSpPr>
          <p:spPr bwMode="auto">
            <a:xfrm>
              <a:off x="3862388" y="2387600"/>
              <a:ext cx="252413" cy="111125"/>
            </a:xfrm>
            <a:custGeom>
              <a:avLst/>
              <a:gdLst>
                <a:gd name="T0" fmla="*/ 42 w 82"/>
                <a:gd name="T1" fmla="*/ 35 h 36"/>
                <a:gd name="T2" fmla="*/ 0 w 82"/>
                <a:gd name="T3" fmla="*/ 3 h 36"/>
                <a:gd name="T4" fmla="*/ 2 w 82"/>
                <a:gd name="T5" fmla="*/ 1 h 36"/>
                <a:gd name="T6" fmla="*/ 4 w 82"/>
                <a:gd name="T7" fmla="*/ 2 h 36"/>
                <a:gd name="T8" fmla="*/ 41 w 82"/>
                <a:gd name="T9" fmla="*/ 31 h 36"/>
                <a:gd name="T10" fmla="*/ 78 w 82"/>
                <a:gd name="T11" fmla="*/ 2 h 36"/>
                <a:gd name="T12" fmla="*/ 80 w 82"/>
                <a:gd name="T13" fmla="*/ 0 h 36"/>
                <a:gd name="T14" fmla="*/ 82 w 82"/>
                <a:gd name="T15" fmla="*/ 3 h 36"/>
                <a:gd name="T16" fmla="*/ 42 w 82"/>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6">
                  <a:moveTo>
                    <a:pt x="42" y="35"/>
                  </a:moveTo>
                  <a:cubicBezTo>
                    <a:pt x="7" y="36"/>
                    <a:pt x="0" y="4"/>
                    <a:pt x="0" y="3"/>
                  </a:cubicBezTo>
                  <a:cubicBezTo>
                    <a:pt x="0" y="2"/>
                    <a:pt x="1" y="1"/>
                    <a:pt x="2" y="1"/>
                  </a:cubicBezTo>
                  <a:cubicBezTo>
                    <a:pt x="3" y="1"/>
                    <a:pt x="4" y="1"/>
                    <a:pt x="4" y="2"/>
                  </a:cubicBezTo>
                  <a:cubicBezTo>
                    <a:pt x="4" y="4"/>
                    <a:pt x="11" y="32"/>
                    <a:pt x="41" y="31"/>
                  </a:cubicBezTo>
                  <a:cubicBezTo>
                    <a:pt x="72" y="30"/>
                    <a:pt x="78" y="3"/>
                    <a:pt x="78" y="2"/>
                  </a:cubicBezTo>
                  <a:cubicBezTo>
                    <a:pt x="78" y="1"/>
                    <a:pt x="79" y="0"/>
                    <a:pt x="80" y="0"/>
                  </a:cubicBezTo>
                  <a:cubicBezTo>
                    <a:pt x="81" y="1"/>
                    <a:pt x="82" y="2"/>
                    <a:pt x="82" y="3"/>
                  </a:cubicBezTo>
                  <a:cubicBezTo>
                    <a:pt x="82" y="3"/>
                    <a:pt x="76" y="34"/>
                    <a:pt x="4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7" name="is1íḍe"/>
            <p:cNvSpPr/>
            <p:nvPr/>
          </p:nvSpPr>
          <p:spPr bwMode="auto">
            <a:xfrm>
              <a:off x="3981451" y="2393950"/>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8" name="ïṡ1íḋè"/>
            <p:cNvSpPr/>
            <p:nvPr/>
          </p:nvSpPr>
          <p:spPr bwMode="auto">
            <a:xfrm>
              <a:off x="3697288" y="1870075"/>
              <a:ext cx="595313" cy="523875"/>
            </a:xfrm>
            <a:custGeom>
              <a:avLst/>
              <a:gdLst>
                <a:gd name="T0" fmla="*/ 34 w 194"/>
                <a:gd name="T1" fmla="*/ 0 h 171"/>
                <a:gd name="T2" fmla="*/ 6 w 194"/>
                <a:gd name="T3" fmla="*/ 87 h 171"/>
                <a:gd name="T4" fmla="*/ 50 w 194"/>
                <a:gd name="T5" fmla="*/ 165 h 171"/>
                <a:gd name="T6" fmla="*/ 172 w 194"/>
                <a:gd name="T7" fmla="*/ 144 h 171"/>
                <a:gd name="T8" fmla="*/ 34 w 194"/>
                <a:gd name="T9" fmla="*/ 0 h 171"/>
              </a:gdLst>
              <a:ahLst/>
              <a:cxnLst>
                <a:cxn ang="0">
                  <a:pos x="T0" y="T1"/>
                </a:cxn>
                <a:cxn ang="0">
                  <a:pos x="T2" y="T3"/>
                </a:cxn>
                <a:cxn ang="0">
                  <a:pos x="T4" y="T5"/>
                </a:cxn>
                <a:cxn ang="0">
                  <a:pos x="T6" y="T7"/>
                </a:cxn>
                <a:cxn ang="0">
                  <a:pos x="T8" y="T9"/>
                </a:cxn>
              </a:cxnLst>
              <a:rect l="0" t="0" r="r" b="b"/>
              <a:pathLst>
                <a:path w="194" h="171">
                  <a:moveTo>
                    <a:pt x="34" y="0"/>
                  </a:moveTo>
                  <a:cubicBezTo>
                    <a:pt x="34" y="0"/>
                    <a:pt x="11" y="46"/>
                    <a:pt x="6" y="87"/>
                  </a:cubicBezTo>
                  <a:cubicBezTo>
                    <a:pt x="0" y="134"/>
                    <a:pt x="13" y="169"/>
                    <a:pt x="50" y="165"/>
                  </a:cubicBezTo>
                  <a:cubicBezTo>
                    <a:pt x="86" y="162"/>
                    <a:pt x="152" y="171"/>
                    <a:pt x="172" y="144"/>
                  </a:cubicBezTo>
                  <a:cubicBezTo>
                    <a:pt x="194" y="114"/>
                    <a:pt x="34" y="0"/>
                    <a:pt x="34"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9" name="îšlîḍè"/>
            <p:cNvSpPr/>
            <p:nvPr/>
          </p:nvSpPr>
          <p:spPr bwMode="auto">
            <a:xfrm>
              <a:off x="4129088" y="2035175"/>
              <a:ext cx="85725" cy="168275"/>
            </a:xfrm>
            <a:custGeom>
              <a:avLst/>
              <a:gdLst>
                <a:gd name="T0" fmla="*/ 3 w 28"/>
                <a:gd name="T1" fmla="*/ 14 h 55"/>
                <a:gd name="T2" fmla="*/ 20 w 28"/>
                <a:gd name="T3" fmla="*/ 11 h 55"/>
                <a:gd name="T4" fmla="*/ 0 w 28"/>
                <a:gd name="T5" fmla="*/ 48 h 55"/>
                <a:gd name="T6" fmla="*/ 3 w 28"/>
                <a:gd name="T7" fmla="*/ 14 h 55"/>
              </a:gdLst>
              <a:ahLst/>
              <a:cxnLst>
                <a:cxn ang="0">
                  <a:pos x="T0" y="T1"/>
                </a:cxn>
                <a:cxn ang="0">
                  <a:pos x="T2" y="T3"/>
                </a:cxn>
                <a:cxn ang="0">
                  <a:pos x="T4" y="T5"/>
                </a:cxn>
                <a:cxn ang="0">
                  <a:pos x="T6" y="T7"/>
                </a:cxn>
              </a:cxnLst>
              <a:rect l="0" t="0" r="r" b="b"/>
              <a:pathLst>
                <a:path w="28" h="55">
                  <a:moveTo>
                    <a:pt x="3" y="14"/>
                  </a:moveTo>
                  <a:cubicBezTo>
                    <a:pt x="3" y="14"/>
                    <a:pt x="12" y="0"/>
                    <a:pt x="20" y="11"/>
                  </a:cubicBezTo>
                  <a:cubicBezTo>
                    <a:pt x="28" y="22"/>
                    <a:pt x="19" y="55"/>
                    <a:pt x="0" y="48"/>
                  </a:cubicBezTo>
                  <a:lnTo>
                    <a:pt x="3"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0" name="iṩḷîďê"/>
            <p:cNvSpPr/>
            <p:nvPr/>
          </p:nvSpPr>
          <p:spPr bwMode="auto">
            <a:xfrm>
              <a:off x="4135438" y="2090738"/>
              <a:ext cx="52388" cy="60325"/>
            </a:xfrm>
            <a:custGeom>
              <a:avLst/>
              <a:gdLst>
                <a:gd name="T0" fmla="*/ 2 w 17"/>
                <a:gd name="T1" fmla="*/ 20 h 20"/>
                <a:gd name="T2" fmla="*/ 3 w 17"/>
                <a:gd name="T3" fmla="*/ 18 h 20"/>
                <a:gd name="T4" fmla="*/ 16 w 17"/>
                <a:gd name="T5" fmla="*/ 4 h 20"/>
                <a:gd name="T6" fmla="*/ 17 w 17"/>
                <a:gd name="T7" fmla="*/ 2 h 20"/>
                <a:gd name="T8" fmla="*/ 15 w 17"/>
                <a:gd name="T9" fmla="*/ 1 h 20"/>
                <a:gd name="T10" fmla="*/ 0 w 17"/>
                <a:gd name="T11" fmla="*/ 18 h 20"/>
                <a:gd name="T12" fmla="*/ 1 w 17"/>
                <a:gd name="T13" fmla="*/ 20 h 20"/>
                <a:gd name="T14" fmla="*/ 2 w 1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2" y="20"/>
                  </a:moveTo>
                  <a:cubicBezTo>
                    <a:pt x="2" y="20"/>
                    <a:pt x="3" y="19"/>
                    <a:pt x="3" y="18"/>
                  </a:cubicBezTo>
                  <a:cubicBezTo>
                    <a:pt x="6" y="8"/>
                    <a:pt x="16" y="4"/>
                    <a:pt x="16" y="4"/>
                  </a:cubicBezTo>
                  <a:cubicBezTo>
                    <a:pt x="17" y="3"/>
                    <a:pt x="17" y="2"/>
                    <a:pt x="17" y="2"/>
                  </a:cubicBezTo>
                  <a:cubicBezTo>
                    <a:pt x="17" y="1"/>
                    <a:pt x="16" y="0"/>
                    <a:pt x="15" y="1"/>
                  </a:cubicBezTo>
                  <a:cubicBezTo>
                    <a:pt x="14" y="1"/>
                    <a:pt x="3" y="6"/>
                    <a:pt x="0" y="18"/>
                  </a:cubicBezTo>
                  <a:cubicBezTo>
                    <a:pt x="0" y="18"/>
                    <a:pt x="0" y="19"/>
                    <a:pt x="1" y="20"/>
                  </a:cubicBezTo>
                  <a:cubicBezTo>
                    <a:pt x="1" y="20"/>
                    <a:pt x="1" y="20"/>
                    <a:pt x="2" y="20"/>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1" name="îṩ1ïḍè"/>
            <p:cNvSpPr/>
            <p:nvPr/>
          </p:nvSpPr>
          <p:spPr bwMode="auto">
            <a:xfrm>
              <a:off x="4151313" y="2111375"/>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6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6"/>
                    <a:pt x="9" y="5"/>
                    <a:pt x="8" y="5"/>
                  </a:cubicBezTo>
                  <a:cubicBezTo>
                    <a:pt x="8" y="5"/>
                    <a:pt x="6" y="2"/>
                    <a:pt x="2" y="0"/>
                  </a:cubicBezTo>
                  <a:cubicBezTo>
                    <a:pt x="1" y="0"/>
                    <a:pt x="1" y="0"/>
                    <a:pt x="0" y="1"/>
                  </a:cubicBezTo>
                  <a:cubicBezTo>
                    <a:pt x="0" y="2"/>
                    <a:pt x="0" y="3"/>
                    <a:pt x="1" y="3"/>
                  </a:cubicBezTo>
                  <a:cubicBezTo>
                    <a:pt x="4" y="4"/>
                    <a:pt x="6" y="6"/>
                    <a:pt x="6" y="6"/>
                  </a:cubicBezTo>
                  <a:cubicBezTo>
                    <a:pt x="6" y="7"/>
                    <a:pt x="7"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2" name="íṡ1iḍé"/>
            <p:cNvSpPr/>
            <p:nvPr/>
          </p:nvSpPr>
          <p:spPr bwMode="auto">
            <a:xfrm>
              <a:off x="3743326" y="2047875"/>
              <a:ext cx="92075" cy="171450"/>
            </a:xfrm>
            <a:custGeom>
              <a:avLst/>
              <a:gdLst>
                <a:gd name="T0" fmla="*/ 25 w 30"/>
                <a:gd name="T1" fmla="*/ 13 h 56"/>
                <a:gd name="T2" fmla="*/ 7 w 30"/>
                <a:gd name="T3" fmla="*/ 12 h 56"/>
                <a:gd name="T4" fmla="*/ 30 w 30"/>
                <a:gd name="T5" fmla="*/ 47 h 56"/>
                <a:gd name="T6" fmla="*/ 25 w 30"/>
                <a:gd name="T7" fmla="*/ 13 h 56"/>
              </a:gdLst>
              <a:ahLst/>
              <a:cxnLst>
                <a:cxn ang="0">
                  <a:pos x="T0" y="T1"/>
                </a:cxn>
                <a:cxn ang="0">
                  <a:pos x="T2" y="T3"/>
                </a:cxn>
                <a:cxn ang="0">
                  <a:pos x="T4" y="T5"/>
                </a:cxn>
                <a:cxn ang="0">
                  <a:pos x="T6" y="T7"/>
                </a:cxn>
              </a:cxnLst>
              <a:rect l="0" t="0" r="r" b="b"/>
              <a:pathLst>
                <a:path w="30" h="56">
                  <a:moveTo>
                    <a:pt x="25" y="13"/>
                  </a:moveTo>
                  <a:cubicBezTo>
                    <a:pt x="25" y="13"/>
                    <a:pt x="14" y="0"/>
                    <a:pt x="7" y="12"/>
                  </a:cubicBezTo>
                  <a:cubicBezTo>
                    <a:pt x="0" y="23"/>
                    <a:pt x="12" y="56"/>
                    <a:pt x="30" y="47"/>
                  </a:cubicBezTo>
                  <a:lnTo>
                    <a:pt x="25"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3" name="îšḻiḑé"/>
            <p:cNvSpPr/>
            <p:nvPr/>
          </p:nvSpPr>
          <p:spPr bwMode="auto">
            <a:xfrm>
              <a:off x="3770313" y="2105025"/>
              <a:ext cx="55563" cy="55563"/>
            </a:xfrm>
            <a:custGeom>
              <a:avLst/>
              <a:gdLst>
                <a:gd name="T0" fmla="*/ 16 w 18"/>
                <a:gd name="T1" fmla="*/ 18 h 18"/>
                <a:gd name="T2" fmla="*/ 15 w 18"/>
                <a:gd name="T3" fmla="*/ 17 h 18"/>
                <a:gd name="T4" fmla="*/ 1 w 18"/>
                <a:gd name="T5" fmla="*/ 3 h 18"/>
                <a:gd name="T6" fmla="*/ 0 w 18"/>
                <a:gd name="T7" fmla="*/ 1 h 18"/>
                <a:gd name="T8" fmla="*/ 2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1" y="3"/>
                    <a:pt x="1" y="3"/>
                  </a:cubicBezTo>
                  <a:cubicBezTo>
                    <a:pt x="0" y="3"/>
                    <a:pt x="0" y="2"/>
                    <a:pt x="0" y="1"/>
                  </a:cubicBezTo>
                  <a:cubicBezTo>
                    <a:pt x="0" y="0"/>
                    <a:pt x="1" y="0"/>
                    <a:pt x="2" y="0"/>
                  </a:cubicBezTo>
                  <a:cubicBezTo>
                    <a:pt x="2" y="0"/>
                    <a:pt x="14" y="4"/>
                    <a:pt x="18" y="16"/>
                  </a:cubicBezTo>
                  <a:cubicBezTo>
                    <a:pt x="18" y="17"/>
                    <a:pt x="18"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4" name="iṣļïdê"/>
            <p:cNvSpPr/>
            <p:nvPr/>
          </p:nvSpPr>
          <p:spPr bwMode="auto">
            <a:xfrm>
              <a:off x="3783013" y="2124075"/>
              <a:ext cx="23813" cy="20638"/>
            </a:xfrm>
            <a:custGeom>
              <a:avLst/>
              <a:gdLst>
                <a:gd name="T0" fmla="*/ 2 w 8"/>
                <a:gd name="T1" fmla="*/ 7 h 7"/>
                <a:gd name="T2" fmla="*/ 1 w 8"/>
                <a:gd name="T3" fmla="*/ 7 h 7"/>
                <a:gd name="T4" fmla="*/ 0 w 8"/>
                <a:gd name="T5" fmla="*/ 5 h 7"/>
                <a:gd name="T6" fmla="*/ 6 w 8"/>
                <a:gd name="T7" fmla="*/ 0 h 7"/>
                <a:gd name="T8" fmla="*/ 8 w 8"/>
                <a:gd name="T9" fmla="*/ 1 h 7"/>
                <a:gd name="T10" fmla="*/ 7 w 8"/>
                <a:gd name="T11" fmla="*/ 3 h 7"/>
                <a:gd name="T12" fmla="*/ 3 w 8"/>
                <a:gd name="T13" fmla="*/ 6 h 7"/>
                <a:gd name="T14" fmla="*/ 2 w 8"/>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2" y="7"/>
                  </a:moveTo>
                  <a:cubicBezTo>
                    <a:pt x="1" y="7"/>
                    <a:pt x="1" y="7"/>
                    <a:pt x="1" y="7"/>
                  </a:cubicBezTo>
                  <a:cubicBezTo>
                    <a:pt x="0" y="7"/>
                    <a:pt x="0" y="6"/>
                    <a:pt x="0" y="5"/>
                  </a:cubicBezTo>
                  <a:cubicBezTo>
                    <a:pt x="0" y="5"/>
                    <a:pt x="2" y="2"/>
                    <a:pt x="6" y="0"/>
                  </a:cubicBezTo>
                  <a:cubicBezTo>
                    <a:pt x="7" y="0"/>
                    <a:pt x="8" y="0"/>
                    <a:pt x="8" y="1"/>
                  </a:cubicBezTo>
                  <a:cubicBezTo>
                    <a:pt x="8" y="1"/>
                    <a:pt x="8" y="2"/>
                    <a:pt x="7" y="3"/>
                  </a:cubicBezTo>
                  <a:cubicBezTo>
                    <a:pt x="4" y="4"/>
                    <a:pt x="3" y="6"/>
                    <a:pt x="3" y="6"/>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5" name="íṩḷîḑé"/>
            <p:cNvSpPr/>
            <p:nvPr/>
          </p:nvSpPr>
          <p:spPr bwMode="auto">
            <a:xfrm>
              <a:off x="3908426" y="2274888"/>
              <a:ext cx="150813" cy="155575"/>
            </a:xfrm>
            <a:custGeom>
              <a:avLst/>
              <a:gdLst>
                <a:gd name="T0" fmla="*/ 0 w 49"/>
                <a:gd name="T1" fmla="*/ 0 h 51"/>
                <a:gd name="T2" fmla="*/ 1 w 49"/>
                <a:gd name="T3" fmla="*/ 33 h 51"/>
                <a:gd name="T4" fmla="*/ 24 w 49"/>
                <a:gd name="T5" fmla="*/ 50 h 51"/>
                <a:gd name="T6" fmla="*/ 49 w 49"/>
                <a:gd name="T7" fmla="*/ 35 h 51"/>
                <a:gd name="T8" fmla="*/ 48 w 49"/>
                <a:gd name="T9" fmla="*/ 1 h 51"/>
                <a:gd name="T10" fmla="*/ 0 w 49"/>
                <a:gd name="T11" fmla="*/ 0 h 51"/>
              </a:gdLst>
              <a:ahLst/>
              <a:cxnLst>
                <a:cxn ang="0">
                  <a:pos x="T0" y="T1"/>
                </a:cxn>
                <a:cxn ang="0">
                  <a:pos x="T2" y="T3"/>
                </a:cxn>
                <a:cxn ang="0">
                  <a:pos x="T4" y="T5"/>
                </a:cxn>
                <a:cxn ang="0">
                  <a:pos x="T6" y="T7"/>
                </a:cxn>
                <a:cxn ang="0">
                  <a:pos x="T8" y="T9"/>
                </a:cxn>
                <a:cxn ang="0">
                  <a:pos x="T10" y="T11"/>
                </a:cxn>
              </a:cxnLst>
              <a:rect l="0" t="0" r="r" b="b"/>
              <a:pathLst>
                <a:path w="49" h="51">
                  <a:moveTo>
                    <a:pt x="0" y="0"/>
                  </a:moveTo>
                  <a:cubicBezTo>
                    <a:pt x="1" y="33"/>
                    <a:pt x="1" y="33"/>
                    <a:pt x="1" y="33"/>
                  </a:cubicBezTo>
                  <a:cubicBezTo>
                    <a:pt x="1" y="33"/>
                    <a:pt x="11" y="49"/>
                    <a:pt x="24" y="50"/>
                  </a:cubicBezTo>
                  <a:cubicBezTo>
                    <a:pt x="38" y="51"/>
                    <a:pt x="49" y="35"/>
                    <a:pt x="49" y="35"/>
                  </a:cubicBezTo>
                  <a:cubicBezTo>
                    <a:pt x="48" y="1"/>
                    <a:pt x="48" y="1"/>
                    <a:pt x="48" y="1"/>
                  </a:cubicBezTo>
                  <a:lnTo>
                    <a:pt x="0"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6" name="îṣliḑê"/>
            <p:cNvSpPr/>
            <p:nvPr/>
          </p:nvSpPr>
          <p:spPr bwMode="auto">
            <a:xfrm>
              <a:off x="3908426" y="2274888"/>
              <a:ext cx="147638" cy="82550"/>
            </a:xfrm>
            <a:custGeom>
              <a:avLst/>
              <a:gdLst>
                <a:gd name="T0" fmla="*/ 0 w 48"/>
                <a:gd name="T1" fmla="*/ 0 h 27"/>
                <a:gd name="T2" fmla="*/ 0 w 48"/>
                <a:gd name="T3" fmla="*/ 15 h 27"/>
                <a:gd name="T4" fmla="*/ 48 w 48"/>
                <a:gd name="T5" fmla="*/ 23 h 27"/>
                <a:gd name="T6" fmla="*/ 48 w 48"/>
                <a:gd name="T7" fmla="*/ 1 h 27"/>
                <a:gd name="T8" fmla="*/ 0 w 48"/>
                <a:gd name="T9" fmla="*/ 0 h 27"/>
              </a:gdLst>
              <a:ahLst/>
              <a:cxnLst>
                <a:cxn ang="0">
                  <a:pos x="T0" y="T1"/>
                </a:cxn>
                <a:cxn ang="0">
                  <a:pos x="T2" y="T3"/>
                </a:cxn>
                <a:cxn ang="0">
                  <a:pos x="T4" y="T5"/>
                </a:cxn>
                <a:cxn ang="0">
                  <a:pos x="T6" y="T7"/>
                </a:cxn>
                <a:cxn ang="0">
                  <a:pos x="T8" y="T9"/>
                </a:cxn>
              </a:cxnLst>
              <a:rect l="0" t="0" r="r" b="b"/>
              <a:pathLst>
                <a:path w="48" h="27">
                  <a:moveTo>
                    <a:pt x="0" y="0"/>
                  </a:moveTo>
                  <a:cubicBezTo>
                    <a:pt x="0" y="15"/>
                    <a:pt x="0" y="15"/>
                    <a:pt x="0" y="15"/>
                  </a:cubicBezTo>
                  <a:cubicBezTo>
                    <a:pt x="9" y="24"/>
                    <a:pt x="25" y="27"/>
                    <a:pt x="48" y="23"/>
                  </a:cubicBezTo>
                  <a:cubicBezTo>
                    <a:pt x="48" y="1"/>
                    <a:pt x="48" y="1"/>
                    <a:pt x="48" y="1"/>
                  </a:cubicBezTo>
                  <a:lnTo>
                    <a:pt x="0"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7" name="işḻïdê"/>
            <p:cNvSpPr/>
            <p:nvPr/>
          </p:nvSpPr>
          <p:spPr bwMode="auto">
            <a:xfrm>
              <a:off x="3789363" y="1870075"/>
              <a:ext cx="368300" cy="501650"/>
            </a:xfrm>
            <a:custGeom>
              <a:avLst/>
              <a:gdLst>
                <a:gd name="T0" fmla="*/ 2 w 120"/>
                <a:gd name="T1" fmla="*/ 49 h 164"/>
                <a:gd name="T2" fmla="*/ 7 w 120"/>
                <a:gd name="T3" fmla="*/ 90 h 164"/>
                <a:gd name="T4" fmla="*/ 10 w 120"/>
                <a:gd name="T5" fmla="*/ 99 h 164"/>
                <a:gd name="T6" fmla="*/ 83 w 120"/>
                <a:gd name="T7" fmla="*/ 145 h 164"/>
                <a:gd name="T8" fmla="*/ 117 w 120"/>
                <a:gd name="T9" fmla="*/ 88 h 164"/>
                <a:gd name="T10" fmla="*/ 119 w 120"/>
                <a:gd name="T11" fmla="*/ 44 h 164"/>
                <a:gd name="T12" fmla="*/ 101 w 120"/>
                <a:gd name="T13" fmla="*/ 15 h 164"/>
                <a:gd name="T14" fmla="*/ 22 w 120"/>
                <a:gd name="T15" fmla="*/ 15 h 164"/>
                <a:gd name="T16" fmla="*/ 2 w 120"/>
                <a:gd name="T17" fmla="*/ 4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4">
                  <a:moveTo>
                    <a:pt x="2" y="49"/>
                  </a:moveTo>
                  <a:cubicBezTo>
                    <a:pt x="3" y="62"/>
                    <a:pt x="4" y="78"/>
                    <a:pt x="7" y="90"/>
                  </a:cubicBezTo>
                  <a:cubicBezTo>
                    <a:pt x="8" y="94"/>
                    <a:pt x="9" y="97"/>
                    <a:pt x="10" y="99"/>
                  </a:cubicBezTo>
                  <a:cubicBezTo>
                    <a:pt x="17" y="123"/>
                    <a:pt x="36" y="164"/>
                    <a:pt x="83" y="145"/>
                  </a:cubicBezTo>
                  <a:cubicBezTo>
                    <a:pt x="104" y="137"/>
                    <a:pt x="114" y="113"/>
                    <a:pt x="117" y="88"/>
                  </a:cubicBezTo>
                  <a:cubicBezTo>
                    <a:pt x="120" y="72"/>
                    <a:pt x="119" y="55"/>
                    <a:pt x="119" y="44"/>
                  </a:cubicBezTo>
                  <a:cubicBezTo>
                    <a:pt x="118" y="32"/>
                    <a:pt x="111" y="21"/>
                    <a:pt x="101" y="15"/>
                  </a:cubicBezTo>
                  <a:cubicBezTo>
                    <a:pt x="72" y="0"/>
                    <a:pt x="42" y="7"/>
                    <a:pt x="22" y="15"/>
                  </a:cubicBezTo>
                  <a:cubicBezTo>
                    <a:pt x="9" y="21"/>
                    <a:pt x="0" y="35"/>
                    <a:pt x="2" y="4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8" name="iṡľîďè"/>
            <p:cNvSpPr/>
            <p:nvPr/>
          </p:nvSpPr>
          <p:spPr bwMode="auto">
            <a:xfrm>
              <a:off x="4043363" y="2065338"/>
              <a:ext cx="25400" cy="39688"/>
            </a:xfrm>
            <a:custGeom>
              <a:avLst/>
              <a:gdLst>
                <a:gd name="T0" fmla="*/ 0 w 8"/>
                <a:gd name="T1" fmla="*/ 7 h 13"/>
                <a:gd name="T2" fmla="*/ 4 w 8"/>
                <a:gd name="T3" fmla="*/ 13 h 13"/>
                <a:gd name="T4" fmla="*/ 8 w 8"/>
                <a:gd name="T5" fmla="*/ 7 h 13"/>
                <a:gd name="T6" fmla="*/ 4 w 8"/>
                <a:gd name="T7" fmla="*/ 1 h 13"/>
                <a:gd name="T8" fmla="*/ 0 w 8"/>
                <a:gd name="T9" fmla="*/ 7 h 13"/>
              </a:gdLst>
              <a:ahLst/>
              <a:cxnLst>
                <a:cxn ang="0">
                  <a:pos x="T0" y="T1"/>
                </a:cxn>
                <a:cxn ang="0">
                  <a:pos x="T2" y="T3"/>
                </a:cxn>
                <a:cxn ang="0">
                  <a:pos x="T4" y="T5"/>
                </a:cxn>
                <a:cxn ang="0">
                  <a:pos x="T6" y="T7"/>
                </a:cxn>
                <a:cxn ang="0">
                  <a:pos x="T8" y="T9"/>
                </a:cxn>
              </a:cxnLst>
              <a:rect l="0" t="0" r="r" b="b"/>
              <a:pathLst>
                <a:path w="8" h="13">
                  <a:moveTo>
                    <a:pt x="0" y="7"/>
                  </a:moveTo>
                  <a:cubicBezTo>
                    <a:pt x="0" y="10"/>
                    <a:pt x="2" y="13"/>
                    <a:pt x="4" y="13"/>
                  </a:cubicBezTo>
                  <a:cubicBezTo>
                    <a:pt x="6" y="13"/>
                    <a:pt x="8" y="10"/>
                    <a:pt x="8" y="7"/>
                  </a:cubicBezTo>
                  <a:cubicBezTo>
                    <a:pt x="8" y="3"/>
                    <a:pt x="6" y="0"/>
                    <a:pt x="4" y="1"/>
                  </a:cubicBezTo>
                  <a:cubicBezTo>
                    <a:pt x="2" y="1"/>
                    <a:pt x="0" y="4"/>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9" name="ísḻíḍè"/>
            <p:cNvSpPr/>
            <p:nvPr/>
          </p:nvSpPr>
          <p:spPr bwMode="auto">
            <a:xfrm>
              <a:off x="3889376" y="2071688"/>
              <a:ext cx="28575" cy="39688"/>
            </a:xfrm>
            <a:custGeom>
              <a:avLst/>
              <a:gdLst>
                <a:gd name="T0" fmla="*/ 0 w 9"/>
                <a:gd name="T1" fmla="*/ 7 h 13"/>
                <a:gd name="T2" fmla="*/ 5 w 9"/>
                <a:gd name="T3" fmla="*/ 13 h 13"/>
                <a:gd name="T4" fmla="*/ 8 w 9"/>
                <a:gd name="T5" fmla="*/ 6 h 13"/>
                <a:gd name="T6" fmla="*/ 4 w 9"/>
                <a:gd name="T7" fmla="*/ 0 h 13"/>
                <a:gd name="T8" fmla="*/ 0 w 9"/>
                <a:gd name="T9" fmla="*/ 7 h 13"/>
              </a:gdLst>
              <a:ahLst/>
              <a:cxnLst>
                <a:cxn ang="0">
                  <a:pos x="T0" y="T1"/>
                </a:cxn>
                <a:cxn ang="0">
                  <a:pos x="T2" y="T3"/>
                </a:cxn>
                <a:cxn ang="0">
                  <a:pos x="T4" y="T5"/>
                </a:cxn>
                <a:cxn ang="0">
                  <a:pos x="T6" y="T7"/>
                </a:cxn>
                <a:cxn ang="0">
                  <a:pos x="T8" y="T9"/>
                </a:cxn>
              </a:cxnLst>
              <a:rect l="0" t="0" r="r" b="b"/>
              <a:pathLst>
                <a:path w="9" h="13">
                  <a:moveTo>
                    <a:pt x="0" y="7"/>
                  </a:moveTo>
                  <a:cubicBezTo>
                    <a:pt x="0" y="10"/>
                    <a:pt x="2" y="13"/>
                    <a:pt x="5" y="13"/>
                  </a:cubicBezTo>
                  <a:cubicBezTo>
                    <a:pt x="7" y="13"/>
                    <a:pt x="9" y="10"/>
                    <a:pt x="8" y="6"/>
                  </a:cubicBezTo>
                  <a:cubicBezTo>
                    <a:pt x="8" y="3"/>
                    <a:pt x="6" y="0"/>
                    <a:pt x="4" y="0"/>
                  </a:cubicBezTo>
                  <a:cubicBezTo>
                    <a:pt x="2" y="0"/>
                    <a:pt x="0" y="3"/>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0" name="íṧľiḓe"/>
            <p:cNvSpPr/>
            <p:nvPr/>
          </p:nvSpPr>
          <p:spPr bwMode="auto">
            <a:xfrm>
              <a:off x="4016376" y="2022475"/>
              <a:ext cx="82550" cy="25400"/>
            </a:xfrm>
            <a:custGeom>
              <a:avLst/>
              <a:gdLst>
                <a:gd name="T0" fmla="*/ 20 w 27"/>
                <a:gd name="T1" fmla="*/ 2 h 8"/>
                <a:gd name="T2" fmla="*/ 3 w 27"/>
                <a:gd name="T3" fmla="*/ 0 h 8"/>
                <a:gd name="T4" fmla="*/ 0 w 27"/>
                <a:gd name="T5" fmla="*/ 3 h 8"/>
                <a:gd name="T6" fmla="*/ 0 w 27"/>
                <a:gd name="T7" fmla="*/ 3 h 8"/>
                <a:gd name="T8" fmla="*/ 3 w 27"/>
                <a:gd name="T9" fmla="*/ 6 h 8"/>
                <a:gd name="T10" fmla="*/ 27 w 27"/>
                <a:gd name="T11" fmla="*/ 8 h 8"/>
                <a:gd name="T12" fmla="*/ 26 w 27"/>
                <a:gd name="T13" fmla="*/ 5 h 8"/>
                <a:gd name="T14" fmla="*/ 20 w 27"/>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8">
                  <a:moveTo>
                    <a:pt x="20" y="2"/>
                  </a:moveTo>
                  <a:cubicBezTo>
                    <a:pt x="17" y="1"/>
                    <a:pt x="10" y="0"/>
                    <a:pt x="3" y="0"/>
                  </a:cubicBezTo>
                  <a:cubicBezTo>
                    <a:pt x="1" y="0"/>
                    <a:pt x="0" y="2"/>
                    <a:pt x="0" y="3"/>
                  </a:cubicBezTo>
                  <a:cubicBezTo>
                    <a:pt x="0" y="3"/>
                    <a:pt x="0" y="3"/>
                    <a:pt x="0" y="3"/>
                  </a:cubicBezTo>
                  <a:cubicBezTo>
                    <a:pt x="1" y="5"/>
                    <a:pt x="2" y="6"/>
                    <a:pt x="3" y="6"/>
                  </a:cubicBezTo>
                  <a:cubicBezTo>
                    <a:pt x="8" y="5"/>
                    <a:pt x="21" y="6"/>
                    <a:pt x="27" y="8"/>
                  </a:cubicBezTo>
                  <a:cubicBezTo>
                    <a:pt x="27" y="7"/>
                    <a:pt x="26" y="6"/>
                    <a:pt x="26" y="5"/>
                  </a:cubicBezTo>
                  <a:cubicBezTo>
                    <a:pt x="24" y="3"/>
                    <a:pt x="22" y="2"/>
                    <a:pt x="20" y="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1" name="îṧḷíḑê"/>
            <p:cNvSpPr/>
            <p:nvPr/>
          </p:nvSpPr>
          <p:spPr bwMode="auto">
            <a:xfrm>
              <a:off x="3859213" y="2025650"/>
              <a:ext cx="82550" cy="30163"/>
            </a:xfrm>
            <a:custGeom>
              <a:avLst/>
              <a:gdLst>
                <a:gd name="T0" fmla="*/ 6 w 27"/>
                <a:gd name="T1" fmla="*/ 3 h 10"/>
                <a:gd name="T2" fmla="*/ 24 w 27"/>
                <a:gd name="T3" fmla="*/ 0 h 10"/>
                <a:gd name="T4" fmla="*/ 27 w 27"/>
                <a:gd name="T5" fmla="*/ 3 h 10"/>
                <a:gd name="T6" fmla="*/ 27 w 27"/>
                <a:gd name="T7" fmla="*/ 3 h 10"/>
                <a:gd name="T8" fmla="*/ 24 w 27"/>
                <a:gd name="T9" fmla="*/ 6 h 10"/>
                <a:gd name="T10" fmla="*/ 0 w 27"/>
                <a:gd name="T11" fmla="*/ 10 h 10"/>
                <a:gd name="T12" fmla="*/ 1 w 27"/>
                <a:gd name="T13" fmla="*/ 6 h 10"/>
                <a:gd name="T14" fmla="*/ 6 w 27"/>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0">
                  <a:moveTo>
                    <a:pt x="6" y="3"/>
                  </a:moveTo>
                  <a:cubicBezTo>
                    <a:pt x="10" y="2"/>
                    <a:pt x="16" y="0"/>
                    <a:pt x="24" y="0"/>
                  </a:cubicBezTo>
                  <a:cubicBezTo>
                    <a:pt x="25" y="0"/>
                    <a:pt x="27" y="1"/>
                    <a:pt x="27" y="3"/>
                  </a:cubicBezTo>
                  <a:cubicBezTo>
                    <a:pt x="27" y="3"/>
                    <a:pt x="27" y="3"/>
                    <a:pt x="27" y="3"/>
                  </a:cubicBezTo>
                  <a:cubicBezTo>
                    <a:pt x="26" y="5"/>
                    <a:pt x="25" y="6"/>
                    <a:pt x="24" y="6"/>
                  </a:cubicBezTo>
                  <a:cubicBezTo>
                    <a:pt x="19" y="6"/>
                    <a:pt x="6" y="7"/>
                    <a:pt x="0" y="10"/>
                  </a:cubicBezTo>
                  <a:cubicBezTo>
                    <a:pt x="0" y="9"/>
                    <a:pt x="1" y="7"/>
                    <a:pt x="1" y="6"/>
                  </a:cubicBezTo>
                  <a:cubicBezTo>
                    <a:pt x="3" y="5"/>
                    <a:pt x="4" y="4"/>
                    <a:pt x="6"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2" name="íṩľïdé"/>
            <p:cNvSpPr/>
            <p:nvPr/>
          </p:nvSpPr>
          <p:spPr bwMode="auto">
            <a:xfrm>
              <a:off x="3957638" y="2084388"/>
              <a:ext cx="39688" cy="95250"/>
            </a:xfrm>
            <a:custGeom>
              <a:avLst/>
              <a:gdLst>
                <a:gd name="T0" fmla="*/ 7 w 13"/>
                <a:gd name="T1" fmla="*/ 31 h 31"/>
                <a:gd name="T2" fmla="*/ 10 w 13"/>
                <a:gd name="T3" fmla="*/ 30 h 31"/>
                <a:gd name="T4" fmla="*/ 13 w 13"/>
                <a:gd name="T5" fmla="*/ 26 h 31"/>
                <a:gd name="T6" fmla="*/ 11 w 13"/>
                <a:gd name="T7" fmla="*/ 1 h 31"/>
                <a:gd name="T8" fmla="*/ 9 w 13"/>
                <a:gd name="T9" fmla="*/ 0 h 31"/>
                <a:gd name="T10" fmla="*/ 8 w 13"/>
                <a:gd name="T11" fmla="*/ 2 h 31"/>
                <a:gd name="T12" fmla="*/ 10 w 13"/>
                <a:gd name="T13" fmla="*/ 26 h 31"/>
                <a:gd name="T14" fmla="*/ 9 w 13"/>
                <a:gd name="T15" fmla="*/ 27 h 31"/>
                <a:gd name="T16" fmla="*/ 3 w 13"/>
                <a:gd name="T17" fmla="*/ 27 h 31"/>
                <a:gd name="T18" fmla="*/ 1 w 13"/>
                <a:gd name="T19" fmla="*/ 28 h 31"/>
                <a:gd name="T20" fmla="*/ 1 w 13"/>
                <a:gd name="T21" fmla="*/ 30 h 31"/>
                <a:gd name="T22" fmla="*/ 7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7" y="31"/>
                  </a:moveTo>
                  <a:cubicBezTo>
                    <a:pt x="8" y="30"/>
                    <a:pt x="10" y="30"/>
                    <a:pt x="10" y="30"/>
                  </a:cubicBezTo>
                  <a:cubicBezTo>
                    <a:pt x="11" y="29"/>
                    <a:pt x="12" y="28"/>
                    <a:pt x="13" y="26"/>
                  </a:cubicBezTo>
                  <a:cubicBezTo>
                    <a:pt x="13" y="20"/>
                    <a:pt x="11" y="2"/>
                    <a:pt x="11" y="1"/>
                  </a:cubicBezTo>
                  <a:cubicBezTo>
                    <a:pt x="11" y="1"/>
                    <a:pt x="10" y="0"/>
                    <a:pt x="9" y="0"/>
                  </a:cubicBezTo>
                  <a:cubicBezTo>
                    <a:pt x="8" y="0"/>
                    <a:pt x="8" y="1"/>
                    <a:pt x="8" y="2"/>
                  </a:cubicBezTo>
                  <a:cubicBezTo>
                    <a:pt x="8" y="2"/>
                    <a:pt x="10" y="20"/>
                    <a:pt x="10" y="26"/>
                  </a:cubicBezTo>
                  <a:cubicBezTo>
                    <a:pt x="9" y="26"/>
                    <a:pt x="9" y="27"/>
                    <a:pt x="9" y="27"/>
                  </a:cubicBezTo>
                  <a:cubicBezTo>
                    <a:pt x="7" y="28"/>
                    <a:pt x="4" y="27"/>
                    <a:pt x="3" y="27"/>
                  </a:cubicBezTo>
                  <a:cubicBezTo>
                    <a:pt x="2" y="26"/>
                    <a:pt x="1" y="27"/>
                    <a:pt x="1" y="28"/>
                  </a:cubicBezTo>
                  <a:cubicBezTo>
                    <a:pt x="0" y="28"/>
                    <a:pt x="1" y="29"/>
                    <a:pt x="1" y="30"/>
                  </a:cubicBezTo>
                  <a:cubicBezTo>
                    <a:pt x="2" y="30"/>
                    <a:pt x="5" y="31"/>
                    <a:pt x="7"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3" name="îṡļïḓé"/>
            <p:cNvSpPr/>
            <p:nvPr/>
          </p:nvSpPr>
          <p:spPr bwMode="auto">
            <a:xfrm>
              <a:off x="3930651" y="2206625"/>
              <a:ext cx="109538" cy="52388"/>
            </a:xfrm>
            <a:custGeom>
              <a:avLst/>
              <a:gdLst>
                <a:gd name="T0" fmla="*/ 36 w 36"/>
                <a:gd name="T1" fmla="*/ 0 h 17"/>
                <a:gd name="T2" fmla="*/ 19 w 36"/>
                <a:gd name="T3" fmla="*/ 17 h 17"/>
                <a:gd name="T4" fmla="*/ 0 w 36"/>
                <a:gd name="T5" fmla="*/ 1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5" y="6"/>
                    <a:pt x="32" y="17"/>
                    <a:pt x="19" y="17"/>
                  </a:cubicBezTo>
                  <a:cubicBezTo>
                    <a:pt x="5" y="17"/>
                    <a:pt x="1" y="8"/>
                    <a:pt x="0" y="1"/>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4" name="îṣļidé"/>
            <p:cNvSpPr/>
            <p:nvPr/>
          </p:nvSpPr>
          <p:spPr bwMode="auto">
            <a:xfrm>
              <a:off x="3960813" y="2271713"/>
              <a:ext cx="52388" cy="14288"/>
            </a:xfrm>
            <a:custGeom>
              <a:avLst/>
              <a:gdLst>
                <a:gd name="T0" fmla="*/ 9 w 17"/>
                <a:gd name="T1" fmla="*/ 5 h 5"/>
                <a:gd name="T2" fmla="*/ 16 w 17"/>
                <a:gd name="T3" fmla="*/ 3 h 5"/>
                <a:gd name="T4" fmla="*/ 17 w 17"/>
                <a:gd name="T5" fmla="*/ 1 h 5"/>
                <a:gd name="T6" fmla="*/ 14 w 17"/>
                <a:gd name="T7" fmla="*/ 0 h 5"/>
                <a:gd name="T8" fmla="*/ 14 w 17"/>
                <a:gd name="T9" fmla="*/ 0 h 5"/>
                <a:gd name="T10" fmla="*/ 9 w 17"/>
                <a:gd name="T11" fmla="*/ 2 h 5"/>
                <a:gd name="T12" fmla="*/ 3 w 17"/>
                <a:gd name="T13" fmla="*/ 1 h 5"/>
                <a:gd name="T14" fmla="*/ 1 w 17"/>
                <a:gd name="T15" fmla="*/ 1 h 5"/>
                <a:gd name="T16" fmla="*/ 1 w 17"/>
                <a:gd name="T17" fmla="*/ 3 h 5"/>
                <a:gd name="T18" fmla="*/ 9 w 1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5">
                  <a:moveTo>
                    <a:pt x="9" y="5"/>
                  </a:moveTo>
                  <a:cubicBezTo>
                    <a:pt x="13" y="5"/>
                    <a:pt x="16" y="3"/>
                    <a:pt x="16" y="3"/>
                  </a:cubicBezTo>
                  <a:cubicBezTo>
                    <a:pt x="17" y="2"/>
                    <a:pt x="17" y="1"/>
                    <a:pt x="17" y="1"/>
                  </a:cubicBezTo>
                  <a:cubicBezTo>
                    <a:pt x="16" y="0"/>
                    <a:pt x="15" y="0"/>
                    <a:pt x="14" y="0"/>
                  </a:cubicBezTo>
                  <a:cubicBezTo>
                    <a:pt x="14" y="0"/>
                    <a:pt x="14" y="0"/>
                    <a:pt x="14" y="0"/>
                  </a:cubicBezTo>
                  <a:cubicBezTo>
                    <a:pt x="14" y="0"/>
                    <a:pt x="12" y="2"/>
                    <a:pt x="9" y="2"/>
                  </a:cubicBezTo>
                  <a:cubicBezTo>
                    <a:pt x="6" y="2"/>
                    <a:pt x="3" y="1"/>
                    <a:pt x="3" y="1"/>
                  </a:cubicBezTo>
                  <a:cubicBezTo>
                    <a:pt x="2" y="0"/>
                    <a:pt x="1" y="0"/>
                    <a:pt x="1" y="1"/>
                  </a:cubicBezTo>
                  <a:cubicBezTo>
                    <a:pt x="0" y="2"/>
                    <a:pt x="1" y="3"/>
                    <a:pt x="1" y="3"/>
                  </a:cubicBezTo>
                  <a:cubicBezTo>
                    <a:pt x="1" y="3"/>
                    <a:pt x="5" y="5"/>
                    <a:pt x="9" y="5"/>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5" name="îṡliḓê"/>
            <p:cNvSpPr/>
            <p:nvPr/>
          </p:nvSpPr>
          <p:spPr bwMode="auto">
            <a:xfrm>
              <a:off x="3767138" y="1778000"/>
              <a:ext cx="398463" cy="358775"/>
            </a:xfrm>
            <a:custGeom>
              <a:avLst/>
              <a:gdLst>
                <a:gd name="T0" fmla="*/ 2 w 130"/>
                <a:gd name="T1" fmla="*/ 77 h 117"/>
                <a:gd name="T2" fmla="*/ 6 w 130"/>
                <a:gd name="T3" fmla="*/ 80 h 117"/>
                <a:gd name="T4" fmla="*/ 7 w 130"/>
                <a:gd name="T5" fmla="*/ 91 h 117"/>
                <a:gd name="T6" fmla="*/ 17 w 130"/>
                <a:gd name="T7" fmla="*/ 112 h 117"/>
                <a:gd name="T8" fmla="*/ 16 w 130"/>
                <a:gd name="T9" fmla="*/ 80 h 117"/>
                <a:gd name="T10" fmla="*/ 24 w 130"/>
                <a:gd name="T11" fmla="*/ 79 h 117"/>
                <a:gd name="T12" fmla="*/ 29 w 130"/>
                <a:gd name="T13" fmla="*/ 57 h 117"/>
                <a:gd name="T14" fmla="*/ 31 w 130"/>
                <a:gd name="T15" fmla="*/ 78 h 117"/>
                <a:gd name="T16" fmla="*/ 57 w 130"/>
                <a:gd name="T17" fmla="*/ 76 h 117"/>
                <a:gd name="T18" fmla="*/ 63 w 130"/>
                <a:gd name="T19" fmla="*/ 54 h 117"/>
                <a:gd name="T20" fmla="*/ 67 w 130"/>
                <a:gd name="T21" fmla="*/ 75 h 117"/>
                <a:gd name="T22" fmla="*/ 93 w 130"/>
                <a:gd name="T23" fmla="*/ 76 h 117"/>
                <a:gd name="T24" fmla="*/ 96 w 130"/>
                <a:gd name="T25" fmla="*/ 53 h 117"/>
                <a:gd name="T26" fmla="*/ 105 w 130"/>
                <a:gd name="T27" fmla="*/ 75 h 117"/>
                <a:gd name="T28" fmla="*/ 130 w 130"/>
                <a:gd name="T29" fmla="*/ 74 h 117"/>
                <a:gd name="T30" fmla="*/ 122 w 130"/>
                <a:gd name="T31" fmla="*/ 43 h 117"/>
                <a:gd name="T32" fmla="*/ 98 w 130"/>
                <a:gd name="T33" fmla="*/ 15 h 117"/>
                <a:gd name="T34" fmla="*/ 23 w 130"/>
                <a:gd name="T35" fmla="*/ 17 h 117"/>
                <a:gd name="T36" fmla="*/ 2 w 130"/>
                <a:gd name="T37" fmla="*/ 7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17">
                  <a:moveTo>
                    <a:pt x="2" y="77"/>
                  </a:moveTo>
                  <a:cubicBezTo>
                    <a:pt x="3" y="78"/>
                    <a:pt x="4" y="79"/>
                    <a:pt x="6" y="80"/>
                  </a:cubicBezTo>
                  <a:cubicBezTo>
                    <a:pt x="6" y="83"/>
                    <a:pt x="7" y="87"/>
                    <a:pt x="7" y="91"/>
                  </a:cubicBezTo>
                  <a:cubicBezTo>
                    <a:pt x="10" y="114"/>
                    <a:pt x="16" y="117"/>
                    <a:pt x="17" y="112"/>
                  </a:cubicBezTo>
                  <a:cubicBezTo>
                    <a:pt x="17" y="108"/>
                    <a:pt x="17" y="87"/>
                    <a:pt x="16" y="80"/>
                  </a:cubicBezTo>
                  <a:cubicBezTo>
                    <a:pt x="20" y="80"/>
                    <a:pt x="24" y="79"/>
                    <a:pt x="24" y="79"/>
                  </a:cubicBezTo>
                  <a:cubicBezTo>
                    <a:pt x="29" y="57"/>
                    <a:pt x="29" y="57"/>
                    <a:pt x="29" y="57"/>
                  </a:cubicBezTo>
                  <a:cubicBezTo>
                    <a:pt x="31" y="78"/>
                    <a:pt x="31" y="78"/>
                    <a:pt x="31" y="78"/>
                  </a:cubicBezTo>
                  <a:cubicBezTo>
                    <a:pt x="39" y="81"/>
                    <a:pt x="57" y="76"/>
                    <a:pt x="57" y="76"/>
                  </a:cubicBezTo>
                  <a:cubicBezTo>
                    <a:pt x="63" y="54"/>
                    <a:pt x="63" y="54"/>
                    <a:pt x="63" y="54"/>
                  </a:cubicBezTo>
                  <a:cubicBezTo>
                    <a:pt x="67" y="75"/>
                    <a:pt x="67" y="75"/>
                    <a:pt x="67" y="75"/>
                  </a:cubicBezTo>
                  <a:cubicBezTo>
                    <a:pt x="79" y="80"/>
                    <a:pt x="93" y="76"/>
                    <a:pt x="93" y="76"/>
                  </a:cubicBezTo>
                  <a:cubicBezTo>
                    <a:pt x="96" y="53"/>
                    <a:pt x="96" y="53"/>
                    <a:pt x="96" y="53"/>
                  </a:cubicBezTo>
                  <a:cubicBezTo>
                    <a:pt x="105" y="75"/>
                    <a:pt x="105" y="75"/>
                    <a:pt x="105" y="75"/>
                  </a:cubicBezTo>
                  <a:cubicBezTo>
                    <a:pt x="105" y="75"/>
                    <a:pt x="130" y="83"/>
                    <a:pt x="130" y="74"/>
                  </a:cubicBezTo>
                  <a:cubicBezTo>
                    <a:pt x="130" y="69"/>
                    <a:pt x="126" y="55"/>
                    <a:pt x="122" y="43"/>
                  </a:cubicBezTo>
                  <a:cubicBezTo>
                    <a:pt x="118" y="31"/>
                    <a:pt x="110" y="21"/>
                    <a:pt x="98" y="15"/>
                  </a:cubicBezTo>
                  <a:cubicBezTo>
                    <a:pt x="67" y="0"/>
                    <a:pt x="34" y="10"/>
                    <a:pt x="23" y="17"/>
                  </a:cubicBezTo>
                  <a:cubicBezTo>
                    <a:pt x="0" y="32"/>
                    <a:pt x="2" y="77"/>
                    <a:pt x="2" y="7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6" name="îšlïḋe"/>
            <p:cNvSpPr/>
            <p:nvPr/>
          </p:nvSpPr>
          <p:spPr bwMode="auto">
            <a:xfrm>
              <a:off x="4086226" y="1863725"/>
              <a:ext cx="184150" cy="514350"/>
            </a:xfrm>
            <a:custGeom>
              <a:avLst/>
              <a:gdLst>
                <a:gd name="T0" fmla="*/ 10 w 60"/>
                <a:gd name="T1" fmla="*/ 0 h 168"/>
                <a:gd name="T2" fmla="*/ 40 w 60"/>
                <a:gd name="T3" fmla="*/ 67 h 168"/>
                <a:gd name="T4" fmla="*/ 33 w 60"/>
                <a:gd name="T5" fmla="*/ 158 h 168"/>
                <a:gd name="T6" fmla="*/ 0 w 60"/>
                <a:gd name="T7" fmla="*/ 142 h 168"/>
                <a:gd name="T8" fmla="*/ 12 w 60"/>
                <a:gd name="T9" fmla="*/ 34 h 168"/>
                <a:gd name="T10" fmla="*/ 10 w 60"/>
                <a:gd name="T11" fmla="*/ 0 h 168"/>
              </a:gdLst>
              <a:ahLst/>
              <a:cxnLst>
                <a:cxn ang="0">
                  <a:pos x="T0" y="T1"/>
                </a:cxn>
                <a:cxn ang="0">
                  <a:pos x="T2" y="T3"/>
                </a:cxn>
                <a:cxn ang="0">
                  <a:pos x="T4" y="T5"/>
                </a:cxn>
                <a:cxn ang="0">
                  <a:pos x="T6" y="T7"/>
                </a:cxn>
                <a:cxn ang="0">
                  <a:pos x="T8" y="T9"/>
                </a:cxn>
                <a:cxn ang="0">
                  <a:pos x="T10" y="T11"/>
                </a:cxn>
              </a:cxnLst>
              <a:rect l="0" t="0" r="r" b="b"/>
              <a:pathLst>
                <a:path w="60" h="168">
                  <a:moveTo>
                    <a:pt x="10" y="0"/>
                  </a:moveTo>
                  <a:cubicBezTo>
                    <a:pt x="10" y="0"/>
                    <a:pt x="32" y="24"/>
                    <a:pt x="40" y="67"/>
                  </a:cubicBezTo>
                  <a:cubicBezTo>
                    <a:pt x="48" y="111"/>
                    <a:pt x="60" y="146"/>
                    <a:pt x="33" y="158"/>
                  </a:cubicBezTo>
                  <a:cubicBezTo>
                    <a:pt x="10" y="168"/>
                    <a:pt x="0" y="150"/>
                    <a:pt x="0" y="142"/>
                  </a:cubicBezTo>
                  <a:cubicBezTo>
                    <a:pt x="1" y="133"/>
                    <a:pt x="30" y="100"/>
                    <a:pt x="12" y="34"/>
                  </a:cubicBezTo>
                  <a:cubicBezTo>
                    <a:pt x="6" y="12"/>
                    <a:pt x="10" y="0"/>
                    <a:pt x="1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7" name="iṧḻíḍè"/>
            <p:cNvSpPr/>
            <p:nvPr/>
          </p:nvSpPr>
          <p:spPr bwMode="auto">
            <a:xfrm>
              <a:off x="3797301" y="2182813"/>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8" name="iṩ1íḓe"/>
            <p:cNvSpPr/>
            <p:nvPr/>
          </p:nvSpPr>
          <p:spPr bwMode="auto">
            <a:xfrm>
              <a:off x="3840163" y="2044700"/>
              <a:ext cx="120650" cy="119063"/>
            </a:xfrm>
            <a:custGeom>
              <a:avLst/>
              <a:gdLst>
                <a:gd name="T0" fmla="*/ 20 w 39"/>
                <a:gd name="T1" fmla="*/ 39 h 39"/>
                <a:gd name="T2" fmla="*/ 0 w 39"/>
                <a:gd name="T3" fmla="*/ 20 h 39"/>
                <a:gd name="T4" fmla="*/ 19 w 39"/>
                <a:gd name="T5" fmla="*/ 0 h 39"/>
                <a:gd name="T6" fmla="*/ 39 w 39"/>
                <a:gd name="T7" fmla="*/ 19 h 39"/>
                <a:gd name="T8" fmla="*/ 20 w 39"/>
                <a:gd name="T9" fmla="*/ 39 h 39"/>
                <a:gd name="T10" fmla="*/ 19 w 39"/>
                <a:gd name="T11" fmla="*/ 3 h 39"/>
                <a:gd name="T12" fmla="*/ 3 w 39"/>
                <a:gd name="T13" fmla="*/ 20 h 39"/>
                <a:gd name="T14" fmla="*/ 20 w 39"/>
                <a:gd name="T15" fmla="*/ 36 h 39"/>
                <a:gd name="T16" fmla="*/ 36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10"/>
                    <a:pt x="8" y="1"/>
                    <a:pt x="19" y="0"/>
                  </a:cubicBezTo>
                  <a:cubicBezTo>
                    <a:pt x="29" y="0"/>
                    <a:pt x="38" y="8"/>
                    <a:pt x="39" y="19"/>
                  </a:cubicBezTo>
                  <a:cubicBezTo>
                    <a:pt x="39" y="30"/>
                    <a:pt x="31" y="39"/>
                    <a:pt x="20" y="39"/>
                  </a:cubicBezTo>
                  <a:close/>
                  <a:moveTo>
                    <a:pt x="19" y="3"/>
                  </a:moveTo>
                  <a:cubicBezTo>
                    <a:pt x="10" y="4"/>
                    <a:pt x="3" y="11"/>
                    <a:pt x="3" y="20"/>
                  </a:cubicBezTo>
                  <a:cubicBezTo>
                    <a:pt x="3" y="29"/>
                    <a:pt x="11" y="36"/>
                    <a:pt x="20" y="36"/>
                  </a:cubicBezTo>
                  <a:cubicBezTo>
                    <a:pt x="29" y="36"/>
                    <a:pt x="36" y="28"/>
                    <a:pt x="36" y="19"/>
                  </a:cubicBezTo>
                  <a:cubicBezTo>
                    <a:pt x="35" y="10"/>
                    <a:pt x="28" y="3"/>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9" name="îṥ1ïḑe"/>
            <p:cNvSpPr/>
            <p:nvPr/>
          </p:nvSpPr>
          <p:spPr bwMode="auto">
            <a:xfrm>
              <a:off x="4003676" y="2038350"/>
              <a:ext cx="119063" cy="122238"/>
            </a:xfrm>
            <a:custGeom>
              <a:avLst/>
              <a:gdLst>
                <a:gd name="T0" fmla="*/ 20 w 39"/>
                <a:gd name="T1" fmla="*/ 39 h 40"/>
                <a:gd name="T2" fmla="*/ 0 w 39"/>
                <a:gd name="T3" fmla="*/ 21 h 40"/>
                <a:gd name="T4" fmla="*/ 19 w 39"/>
                <a:gd name="T5" fmla="*/ 1 h 40"/>
                <a:gd name="T6" fmla="*/ 39 w 39"/>
                <a:gd name="T7" fmla="*/ 19 h 40"/>
                <a:gd name="T8" fmla="*/ 20 w 39"/>
                <a:gd name="T9" fmla="*/ 39 h 40"/>
                <a:gd name="T10" fmla="*/ 19 w 39"/>
                <a:gd name="T11" fmla="*/ 4 h 40"/>
                <a:gd name="T12" fmla="*/ 3 w 39"/>
                <a:gd name="T13" fmla="*/ 20 h 40"/>
                <a:gd name="T14" fmla="*/ 20 w 39"/>
                <a:gd name="T15" fmla="*/ 36 h 40"/>
                <a:gd name="T16" fmla="*/ 36 w 39"/>
                <a:gd name="T17" fmla="*/ 19 h 40"/>
                <a:gd name="T18" fmla="*/ 19 w 39"/>
                <a:gd name="T1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39"/>
                  </a:moveTo>
                  <a:cubicBezTo>
                    <a:pt x="9" y="40"/>
                    <a:pt x="0" y="31"/>
                    <a:pt x="0" y="21"/>
                  </a:cubicBezTo>
                  <a:cubicBezTo>
                    <a:pt x="0" y="10"/>
                    <a:pt x="8" y="1"/>
                    <a:pt x="19" y="1"/>
                  </a:cubicBezTo>
                  <a:cubicBezTo>
                    <a:pt x="29" y="0"/>
                    <a:pt x="38" y="9"/>
                    <a:pt x="39" y="19"/>
                  </a:cubicBezTo>
                  <a:cubicBezTo>
                    <a:pt x="39" y="30"/>
                    <a:pt x="31" y="39"/>
                    <a:pt x="20" y="39"/>
                  </a:cubicBezTo>
                  <a:close/>
                  <a:moveTo>
                    <a:pt x="19" y="4"/>
                  </a:moveTo>
                  <a:cubicBezTo>
                    <a:pt x="10" y="4"/>
                    <a:pt x="3" y="11"/>
                    <a:pt x="3" y="20"/>
                  </a:cubicBezTo>
                  <a:cubicBezTo>
                    <a:pt x="3" y="30"/>
                    <a:pt x="11" y="37"/>
                    <a:pt x="20" y="36"/>
                  </a:cubicBezTo>
                  <a:cubicBezTo>
                    <a:pt x="29" y="36"/>
                    <a:pt x="36" y="28"/>
                    <a:pt x="36" y="19"/>
                  </a:cubicBezTo>
                  <a:cubicBezTo>
                    <a:pt x="35" y="10"/>
                    <a:pt x="28" y="3"/>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0" name="íṡḷiḓe"/>
            <p:cNvSpPr/>
            <p:nvPr/>
          </p:nvSpPr>
          <p:spPr bwMode="auto">
            <a:xfrm>
              <a:off x="3819526" y="2058988"/>
              <a:ext cx="36513" cy="28575"/>
            </a:xfrm>
            <a:custGeom>
              <a:avLst/>
              <a:gdLst>
                <a:gd name="T0" fmla="*/ 0 w 12"/>
                <a:gd name="T1" fmla="*/ 0 h 9"/>
                <a:gd name="T2" fmla="*/ 11 w 12"/>
                <a:gd name="T3" fmla="*/ 6 h 9"/>
                <a:gd name="T4" fmla="*/ 11 w 12"/>
                <a:gd name="T5" fmla="*/ 8 h 9"/>
                <a:gd name="T6" fmla="*/ 10 w 12"/>
                <a:gd name="T7" fmla="*/ 9 h 9"/>
                <a:gd name="T8" fmla="*/ 9 w 12"/>
                <a:gd name="T9" fmla="*/ 9 h 9"/>
                <a:gd name="T10" fmla="*/ 0 w 12"/>
                <a:gd name="T11" fmla="*/ 4 h 9"/>
                <a:gd name="T12" fmla="*/ 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0"/>
                  </a:moveTo>
                  <a:cubicBezTo>
                    <a:pt x="6" y="2"/>
                    <a:pt x="11" y="6"/>
                    <a:pt x="11" y="6"/>
                  </a:cubicBezTo>
                  <a:cubicBezTo>
                    <a:pt x="12" y="7"/>
                    <a:pt x="12" y="8"/>
                    <a:pt x="11" y="8"/>
                  </a:cubicBezTo>
                  <a:cubicBezTo>
                    <a:pt x="11" y="9"/>
                    <a:pt x="10" y="9"/>
                    <a:pt x="10" y="9"/>
                  </a:cubicBezTo>
                  <a:cubicBezTo>
                    <a:pt x="10" y="9"/>
                    <a:pt x="9" y="9"/>
                    <a:pt x="9" y="9"/>
                  </a:cubicBezTo>
                  <a:cubicBezTo>
                    <a:pt x="9" y="8"/>
                    <a:pt x="5" y="5"/>
                    <a:pt x="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1" name="îśḷîḍe"/>
            <p:cNvSpPr/>
            <p:nvPr/>
          </p:nvSpPr>
          <p:spPr bwMode="auto">
            <a:xfrm>
              <a:off x="4108451" y="2054225"/>
              <a:ext cx="30163" cy="23813"/>
            </a:xfrm>
            <a:custGeom>
              <a:avLst/>
              <a:gdLst>
                <a:gd name="T0" fmla="*/ 1 w 10"/>
                <a:gd name="T1" fmla="*/ 5 h 8"/>
                <a:gd name="T2" fmla="*/ 10 w 10"/>
                <a:gd name="T3" fmla="*/ 0 h 8"/>
                <a:gd name="T4" fmla="*/ 10 w 10"/>
                <a:gd name="T5" fmla="*/ 4 h 8"/>
                <a:gd name="T6" fmla="*/ 3 w 10"/>
                <a:gd name="T7" fmla="*/ 8 h 8"/>
                <a:gd name="T8" fmla="*/ 2 w 10"/>
                <a:gd name="T9" fmla="*/ 8 h 8"/>
                <a:gd name="T10" fmla="*/ 0 w 10"/>
                <a:gd name="T11" fmla="*/ 7 h 8"/>
                <a:gd name="T12" fmla="*/ 1 w 10"/>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1" y="5"/>
                  </a:moveTo>
                  <a:cubicBezTo>
                    <a:pt x="1" y="5"/>
                    <a:pt x="4" y="2"/>
                    <a:pt x="10" y="0"/>
                  </a:cubicBezTo>
                  <a:cubicBezTo>
                    <a:pt x="10" y="4"/>
                    <a:pt x="10" y="4"/>
                    <a:pt x="10" y="4"/>
                  </a:cubicBezTo>
                  <a:cubicBezTo>
                    <a:pt x="5" y="6"/>
                    <a:pt x="3" y="8"/>
                    <a:pt x="3" y="8"/>
                  </a:cubicBezTo>
                  <a:cubicBezTo>
                    <a:pt x="2" y="8"/>
                    <a:pt x="2" y="8"/>
                    <a:pt x="2" y="8"/>
                  </a:cubicBezTo>
                  <a:cubicBezTo>
                    <a:pt x="1" y="8"/>
                    <a:pt x="1" y="8"/>
                    <a:pt x="0" y="7"/>
                  </a:cubicBezTo>
                  <a:cubicBezTo>
                    <a:pt x="0" y="7"/>
                    <a:pt x="0" y="6"/>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2" name="íṣ1íḓê"/>
            <p:cNvSpPr/>
            <p:nvPr/>
          </p:nvSpPr>
          <p:spPr bwMode="auto">
            <a:xfrm>
              <a:off x="3948113" y="2062163"/>
              <a:ext cx="65088" cy="28575"/>
            </a:xfrm>
            <a:custGeom>
              <a:avLst/>
              <a:gdLst>
                <a:gd name="T0" fmla="*/ 19 w 21"/>
                <a:gd name="T1" fmla="*/ 8 h 9"/>
                <a:gd name="T2" fmla="*/ 10 w 21"/>
                <a:gd name="T3" fmla="*/ 4 h 9"/>
                <a:gd name="T4" fmla="*/ 3 w 21"/>
                <a:gd name="T5" fmla="*/ 9 h 9"/>
                <a:gd name="T6" fmla="*/ 0 w 21"/>
                <a:gd name="T7" fmla="*/ 7 h 9"/>
                <a:gd name="T8" fmla="*/ 10 w 21"/>
                <a:gd name="T9" fmla="*/ 1 h 9"/>
                <a:gd name="T10" fmla="*/ 21 w 21"/>
                <a:gd name="T11" fmla="*/ 6 h 9"/>
                <a:gd name="T12" fmla="*/ 19 w 2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19" y="8"/>
                  </a:moveTo>
                  <a:cubicBezTo>
                    <a:pt x="19" y="8"/>
                    <a:pt x="15" y="3"/>
                    <a:pt x="10" y="4"/>
                  </a:cubicBezTo>
                  <a:cubicBezTo>
                    <a:pt x="6" y="4"/>
                    <a:pt x="3" y="9"/>
                    <a:pt x="3" y="9"/>
                  </a:cubicBezTo>
                  <a:cubicBezTo>
                    <a:pt x="0" y="7"/>
                    <a:pt x="0" y="7"/>
                    <a:pt x="0" y="7"/>
                  </a:cubicBezTo>
                  <a:cubicBezTo>
                    <a:pt x="0" y="7"/>
                    <a:pt x="4" y="1"/>
                    <a:pt x="10" y="1"/>
                  </a:cubicBezTo>
                  <a:cubicBezTo>
                    <a:pt x="17" y="0"/>
                    <a:pt x="21" y="6"/>
                    <a:pt x="21" y="6"/>
                  </a:cubicBez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3" name="ïSlidé"/>
            <p:cNvSpPr/>
            <p:nvPr/>
          </p:nvSpPr>
          <p:spPr bwMode="auto">
            <a:xfrm>
              <a:off x="4224338" y="2486025"/>
              <a:ext cx="120650" cy="517525"/>
            </a:xfrm>
            <a:custGeom>
              <a:avLst/>
              <a:gdLst>
                <a:gd name="T0" fmla="*/ 25 w 39"/>
                <a:gd name="T1" fmla="*/ 169 h 169"/>
                <a:gd name="T2" fmla="*/ 32 w 39"/>
                <a:gd name="T3" fmla="*/ 12 h 169"/>
                <a:gd name="T4" fmla="*/ 18 w 39"/>
                <a:gd name="T5" fmla="*/ 0 h 169"/>
                <a:gd name="T6" fmla="*/ 25 w 39"/>
                <a:gd name="T7" fmla="*/ 169 h 169"/>
              </a:gdLst>
              <a:ahLst/>
              <a:cxnLst>
                <a:cxn ang="0">
                  <a:pos x="T0" y="T1"/>
                </a:cxn>
                <a:cxn ang="0">
                  <a:pos x="T2" y="T3"/>
                </a:cxn>
                <a:cxn ang="0">
                  <a:pos x="T4" y="T5"/>
                </a:cxn>
                <a:cxn ang="0">
                  <a:pos x="T6" y="T7"/>
                </a:cxn>
              </a:cxnLst>
              <a:rect l="0" t="0" r="r" b="b"/>
              <a:pathLst>
                <a:path w="39" h="169">
                  <a:moveTo>
                    <a:pt x="25" y="169"/>
                  </a:moveTo>
                  <a:cubicBezTo>
                    <a:pt x="28" y="87"/>
                    <a:pt x="39" y="20"/>
                    <a:pt x="32" y="12"/>
                  </a:cubicBezTo>
                  <a:cubicBezTo>
                    <a:pt x="29" y="8"/>
                    <a:pt x="24" y="4"/>
                    <a:pt x="18" y="0"/>
                  </a:cubicBezTo>
                  <a:cubicBezTo>
                    <a:pt x="13" y="30"/>
                    <a:pt x="0" y="119"/>
                    <a:pt x="25" y="16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4" name="íṩļiḋe"/>
            <p:cNvSpPr/>
            <p:nvPr/>
          </p:nvSpPr>
          <p:spPr bwMode="auto">
            <a:xfrm>
              <a:off x="3648076" y="2503488"/>
              <a:ext cx="119063" cy="506413"/>
            </a:xfrm>
            <a:custGeom>
              <a:avLst/>
              <a:gdLst>
                <a:gd name="T0" fmla="*/ 6 w 39"/>
                <a:gd name="T1" fmla="*/ 62 h 165"/>
                <a:gd name="T2" fmla="*/ 19 w 39"/>
                <a:gd name="T3" fmla="*/ 165 h 165"/>
                <a:gd name="T4" fmla="*/ 17 w 39"/>
                <a:gd name="T5" fmla="*/ 0 h 165"/>
                <a:gd name="T6" fmla="*/ 4 w 39"/>
                <a:gd name="T7" fmla="*/ 12 h 165"/>
                <a:gd name="T8" fmla="*/ 6 w 39"/>
                <a:gd name="T9" fmla="*/ 62 h 165"/>
              </a:gdLst>
              <a:ahLst/>
              <a:cxnLst>
                <a:cxn ang="0">
                  <a:pos x="T0" y="T1"/>
                </a:cxn>
                <a:cxn ang="0">
                  <a:pos x="T2" y="T3"/>
                </a:cxn>
                <a:cxn ang="0">
                  <a:pos x="T4" y="T5"/>
                </a:cxn>
                <a:cxn ang="0">
                  <a:pos x="T6" y="T7"/>
                </a:cxn>
                <a:cxn ang="0">
                  <a:pos x="T8" y="T9"/>
                </a:cxn>
              </a:cxnLst>
              <a:rect l="0" t="0" r="r" b="b"/>
              <a:pathLst>
                <a:path w="39" h="165">
                  <a:moveTo>
                    <a:pt x="6" y="62"/>
                  </a:moveTo>
                  <a:cubicBezTo>
                    <a:pt x="10" y="90"/>
                    <a:pt x="15" y="126"/>
                    <a:pt x="19" y="165"/>
                  </a:cubicBezTo>
                  <a:cubicBezTo>
                    <a:pt x="39" y="113"/>
                    <a:pt x="24" y="29"/>
                    <a:pt x="17" y="0"/>
                  </a:cubicBezTo>
                  <a:cubicBezTo>
                    <a:pt x="11" y="4"/>
                    <a:pt x="6" y="8"/>
                    <a:pt x="4" y="12"/>
                  </a:cubicBezTo>
                  <a:cubicBezTo>
                    <a:pt x="0" y="16"/>
                    <a:pt x="2" y="35"/>
                    <a:pt x="6" y="6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5" name="ïṧliḍê"/>
            <p:cNvSpPr/>
            <p:nvPr/>
          </p:nvSpPr>
          <p:spPr bwMode="auto">
            <a:xfrm>
              <a:off x="3024188" y="3092450"/>
              <a:ext cx="2182813" cy="512763"/>
            </a:xfrm>
            <a:custGeom>
              <a:avLst/>
              <a:gdLst>
                <a:gd name="T0" fmla="*/ 587 w 711"/>
                <a:gd name="T1" fmla="*/ 19 h 167"/>
                <a:gd name="T2" fmla="*/ 310 w 711"/>
                <a:gd name="T3" fmla="*/ 5 h 167"/>
                <a:gd name="T4" fmla="*/ 162 w 711"/>
                <a:gd name="T5" fmla="*/ 39 h 167"/>
                <a:gd name="T6" fmla="*/ 34 w 711"/>
                <a:gd name="T7" fmla="*/ 104 h 167"/>
                <a:gd name="T8" fmla="*/ 0 w 711"/>
                <a:gd name="T9" fmla="*/ 126 h 167"/>
                <a:gd name="T10" fmla="*/ 0 w 711"/>
                <a:gd name="T11" fmla="*/ 167 h 167"/>
                <a:gd name="T12" fmla="*/ 51 w 711"/>
                <a:gd name="T13" fmla="*/ 132 h 167"/>
                <a:gd name="T14" fmla="*/ 311 w 711"/>
                <a:gd name="T15" fmla="*/ 38 h 167"/>
                <a:gd name="T16" fmla="*/ 584 w 711"/>
                <a:gd name="T17" fmla="*/ 52 h 167"/>
                <a:gd name="T18" fmla="*/ 711 w 711"/>
                <a:gd name="T19" fmla="*/ 62 h 167"/>
                <a:gd name="T20" fmla="*/ 711 w 711"/>
                <a:gd name="T21" fmla="*/ 32 h 167"/>
                <a:gd name="T22" fmla="*/ 587 w 711"/>
                <a:gd name="T23" fmla="*/ 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1" h="167">
                  <a:moveTo>
                    <a:pt x="587" y="19"/>
                  </a:moveTo>
                  <a:cubicBezTo>
                    <a:pt x="508" y="10"/>
                    <a:pt x="418" y="0"/>
                    <a:pt x="310" y="5"/>
                  </a:cubicBezTo>
                  <a:cubicBezTo>
                    <a:pt x="264" y="7"/>
                    <a:pt x="214" y="18"/>
                    <a:pt x="162" y="39"/>
                  </a:cubicBezTo>
                  <a:cubicBezTo>
                    <a:pt x="120" y="55"/>
                    <a:pt x="77" y="77"/>
                    <a:pt x="34" y="104"/>
                  </a:cubicBezTo>
                  <a:cubicBezTo>
                    <a:pt x="22" y="112"/>
                    <a:pt x="11" y="119"/>
                    <a:pt x="0" y="126"/>
                  </a:cubicBezTo>
                  <a:cubicBezTo>
                    <a:pt x="0" y="167"/>
                    <a:pt x="0" y="167"/>
                    <a:pt x="0" y="167"/>
                  </a:cubicBezTo>
                  <a:cubicBezTo>
                    <a:pt x="15" y="156"/>
                    <a:pt x="32" y="144"/>
                    <a:pt x="51" y="132"/>
                  </a:cubicBezTo>
                  <a:cubicBezTo>
                    <a:pt x="117" y="91"/>
                    <a:pt x="215" y="42"/>
                    <a:pt x="311" y="38"/>
                  </a:cubicBezTo>
                  <a:cubicBezTo>
                    <a:pt x="417" y="33"/>
                    <a:pt x="505" y="43"/>
                    <a:pt x="584" y="52"/>
                  </a:cubicBezTo>
                  <a:cubicBezTo>
                    <a:pt x="619" y="56"/>
                    <a:pt x="677" y="60"/>
                    <a:pt x="711" y="62"/>
                  </a:cubicBezTo>
                  <a:cubicBezTo>
                    <a:pt x="711" y="32"/>
                    <a:pt x="711" y="32"/>
                    <a:pt x="711" y="32"/>
                  </a:cubicBezTo>
                  <a:cubicBezTo>
                    <a:pt x="679" y="30"/>
                    <a:pt x="623" y="23"/>
                    <a:pt x="587"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6" name="îṧ1îďe"/>
            <p:cNvSpPr/>
            <p:nvPr/>
          </p:nvSpPr>
          <p:spPr bwMode="auto">
            <a:xfrm>
              <a:off x="3592513" y="2541588"/>
              <a:ext cx="585788" cy="714375"/>
            </a:xfrm>
            <a:custGeom>
              <a:avLst/>
              <a:gdLst>
                <a:gd name="T0" fmla="*/ 22 w 191"/>
                <a:gd name="T1" fmla="*/ 0 h 233"/>
                <a:gd name="T2" fmla="*/ 5 w 191"/>
                <a:gd name="T3" fmla="*/ 143 h 233"/>
                <a:gd name="T4" fmla="*/ 74 w 191"/>
                <a:gd name="T5" fmla="*/ 219 h 233"/>
                <a:gd name="T6" fmla="*/ 183 w 191"/>
                <a:gd name="T7" fmla="*/ 233 h 233"/>
                <a:gd name="T8" fmla="*/ 191 w 191"/>
                <a:gd name="T9" fmla="*/ 205 h 233"/>
                <a:gd name="T10" fmla="*/ 99 w 191"/>
                <a:gd name="T11" fmla="*/ 176 h 233"/>
                <a:gd name="T12" fmla="*/ 54 w 191"/>
                <a:gd name="T13" fmla="*/ 153 h 233"/>
                <a:gd name="T14" fmla="*/ 47 w 191"/>
                <a:gd name="T15" fmla="*/ 75 h 233"/>
                <a:gd name="T16" fmla="*/ 22 w 191"/>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33">
                  <a:moveTo>
                    <a:pt x="22" y="0"/>
                  </a:moveTo>
                  <a:cubicBezTo>
                    <a:pt x="22" y="0"/>
                    <a:pt x="0" y="92"/>
                    <a:pt x="5" y="143"/>
                  </a:cubicBezTo>
                  <a:cubicBezTo>
                    <a:pt x="10" y="193"/>
                    <a:pt x="1" y="205"/>
                    <a:pt x="74" y="219"/>
                  </a:cubicBezTo>
                  <a:cubicBezTo>
                    <a:pt x="149" y="233"/>
                    <a:pt x="183" y="233"/>
                    <a:pt x="183" y="233"/>
                  </a:cubicBezTo>
                  <a:cubicBezTo>
                    <a:pt x="191" y="205"/>
                    <a:pt x="191" y="205"/>
                    <a:pt x="191" y="205"/>
                  </a:cubicBezTo>
                  <a:cubicBezTo>
                    <a:pt x="191" y="205"/>
                    <a:pt x="145" y="192"/>
                    <a:pt x="99" y="176"/>
                  </a:cubicBezTo>
                  <a:cubicBezTo>
                    <a:pt x="64" y="164"/>
                    <a:pt x="54" y="153"/>
                    <a:pt x="54" y="153"/>
                  </a:cubicBezTo>
                  <a:cubicBezTo>
                    <a:pt x="47" y="75"/>
                    <a:pt x="47" y="75"/>
                    <a:pt x="47" y="75"/>
                  </a:cubicBezTo>
                  <a:cubicBezTo>
                    <a:pt x="47" y="75"/>
                    <a:pt x="41" y="13"/>
                    <a:pt x="22" y="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7" name="îṩ1ïďe"/>
            <p:cNvSpPr/>
            <p:nvPr/>
          </p:nvSpPr>
          <p:spPr bwMode="auto">
            <a:xfrm>
              <a:off x="4117976" y="3078163"/>
              <a:ext cx="280988" cy="247650"/>
            </a:xfrm>
            <a:custGeom>
              <a:avLst/>
              <a:gdLst>
                <a:gd name="T0" fmla="*/ 10 w 92"/>
                <a:gd name="T1" fmla="*/ 28 h 81"/>
                <a:gd name="T2" fmla="*/ 17 w 92"/>
                <a:gd name="T3" fmla="*/ 28 h 81"/>
                <a:gd name="T4" fmla="*/ 32 w 92"/>
                <a:gd name="T5" fmla="*/ 20 h 81"/>
                <a:gd name="T6" fmla="*/ 37 w 92"/>
                <a:gd name="T7" fmla="*/ 11 h 81"/>
                <a:gd name="T8" fmla="*/ 55 w 92"/>
                <a:gd name="T9" fmla="*/ 0 h 81"/>
                <a:gd name="T10" fmla="*/ 54 w 92"/>
                <a:gd name="T11" fmla="*/ 9 h 81"/>
                <a:gd name="T12" fmla="*/ 45 w 92"/>
                <a:gd name="T13" fmla="*/ 19 h 81"/>
                <a:gd name="T14" fmla="*/ 69 w 92"/>
                <a:gd name="T15" fmla="*/ 35 h 81"/>
                <a:gd name="T16" fmla="*/ 91 w 92"/>
                <a:gd name="T17" fmla="*/ 41 h 81"/>
                <a:gd name="T18" fmla="*/ 82 w 92"/>
                <a:gd name="T19" fmla="*/ 48 h 81"/>
                <a:gd name="T20" fmla="*/ 75 w 92"/>
                <a:gd name="T21" fmla="*/ 58 h 81"/>
                <a:gd name="T22" fmla="*/ 71 w 92"/>
                <a:gd name="T23" fmla="*/ 67 h 81"/>
                <a:gd name="T24" fmla="*/ 64 w 92"/>
                <a:gd name="T25" fmla="*/ 75 h 81"/>
                <a:gd name="T26" fmla="*/ 0 w 92"/>
                <a:gd name="T27" fmla="*/ 54 h 81"/>
                <a:gd name="T28" fmla="*/ 10 w 92"/>
                <a:gd name="T29"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81">
                  <a:moveTo>
                    <a:pt x="10" y="28"/>
                  </a:moveTo>
                  <a:cubicBezTo>
                    <a:pt x="17" y="28"/>
                    <a:pt x="17" y="28"/>
                    <a:pt x="17" y="28"/>
                  </a:cubicBezTo>
                  <a:cubicBezTo>
                    <a:pt x="24" y="29"/>
                    <a:pt x="29" y="25"/>
                    <a:pt x="32" y="20"/>
                  </a:cubicBezTo>
                  <a:cubicBezTo>
                    <a:pt x="34" y="17"/>
                    <a:pt x="36" y="13"/>
                    <a:pt x="37" y="11"/>
                  </a:cubicBezTo>
                  <a:cubicBezTo>
                    <a:pt x="41" y="7"/>
                    <a:pt x="51" y="0"/>
                    <a:pt x="55" y="0"/>
                  </a:cubicBezTo>
                  <a:cubicBezTo>
                    <a:pt x="58" y="0"/>
                    <a:pt x="57" y="7"/>
                    <a:pt x="54" y="9"/>
                  </a:cubicBezTo>
                  <a:cubicBezTo>
                    <a:pt x="52" y="12"/>
                    <a:pt x="47" y="15"/>
                    <a:pt x="45" y="19"/>
                  </a:cubicBezTo>
                  <a:cubicBezTo>
                    <a:pt x="43" y="23"/>
                    <a:pt x="61" y="33"/>
                    <a:pt x="69" y="35"/>
                  </a:cubicBezTo>
                  <a:cubicBezTo>
                    <a:pt x="76" y="38"/>
                    <a:pt x="90" y="35"/>
                    <a:pt x="91" y="41"/>
                  </a:cubicBezTo>
                  <a:cubicBezTo>
                    <a:pt x="92" y="48"/>
                    <a:pt x="82" y="48"/>
                    <a:pt x="82" y="48"/>
                  </a:cubicBezTo>
                  <a:cubicBezTo>
                    <a:pt x="82" y="48"/>
                    <a:pt x="84" y="54"/>
                    <a:pt x="75" y="58"/>
                  </a:cubicBezTo>
                  <a:cubicBezTo>
                    <a:pt x="75" y="58"/>
                    <a:pt x="76" y="64"/>
                    <a:pt x="71" y="67"/>
                  </a:cubicBezTo>
                  <a:cubicBezTo>
                    <a:pt x="71" y="67"/>
                    <a:pt x="71" y="74"/>
                    <a:pt x="64" y="75"/>
                  </a:cubicBezTo>
                  <a:cubicBezTo>
                    <a:pt x="58" y="77"/>
                    <a:pt x="37" y="81"/>
                    <a:pt x="0" y="54"/>
                  </a:cubicBezTo>
                  <a:lnTo>
                    <a:pt x="10" y="2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8" name="ïṡḷiďé"/>
            <p:cNvSpPr/>
            <p:nvPr/>
          </p:nvSpPr>
          <p:spPr bwMode="auto">
            <a:xfrm>
              <a:off x="4510088" y="3148013"/>
              <a:ext cx="174625" cy="134938"/>
            </a:xfrm>
            <a:custGeom>
              <a:avLst/>
              <a:gdLst>
                <a:gd name="T0" fmla="*/ 0 w 57"/>
                <a:gd name="T1" fmla="*/ 37 h 44"/>
                <a:gd name="T2" fmla="*/ 4 w 57"/>
                <a:gd name="T3" fmla="*/ 14 h 44"/>
                <a:gd name="T4" fmla="*/ 14 w 57"/>
                <a:gd name="T5" fmla="*/ 8 h 44"/>
                <a:gd name="T6" fmla="*/ 17 w 57"/>
                <a:gd name="T7" fmla="*/ 23 h 44"/>
                <a:gd name="T8" fmla="*/ 19 w 57"/>
                <a:gd name="T9" fmla="*/ 11 h 44"/>
                <a:gd name="T10" fmla="*/ 28 w 57"/>
                <a:gd name="T11" fmla="*/ 6 h 44"/>
                <a:gd name="T12" fmla="*/ 29 w 57"/>
                <a:gd name="T13" fmla="*/ 15 h 44"/>
                <a:gd name="T14" fmla="*/ 29 w 57"/>
                <a:gd name="T15" fmla="*/ 27 h 44"/>
                <a:gd name="T16" fmla="*/ 31 w 57"/>
                <a:gd name="T17" fmla="*/ 9 h 44"/>
                <a:gd name="T18" fmla="*/ 40 w 57"/>
                <a:gd name="T19" fmla="*/ 4 h 44"/>
                <a:gd name="T20" fmla="*/ 44 w 57"/>
                <a:gd name="T21" fmla="*/ 24 h 44"/>
                <a:gd name="T22" fmla="*/ 48 w 57"/>
                <a:gd name="T23" fmla="*/ 8 h 44"/>
                <a:gd name="T24" fmla="*/ 56 w 57"/>
                <a:gd name="T25" fmla="*/ 10 h 44"/>
                <a:gd name="T26" fmla="*/ 56 w 57"/>
                <a:gd name="T27" fmla="*/ 27 h 44"/>
                <a:gd name="T28" fmla="*/ 48 w 57"/>
                <a:gd name="T29" fmla="*/ 41 h 44"/>
                <a:gd name="T30" fmla="*/ 36 w 57"/>
                <a:gd name="T31" fmla="*/ 40 h 44"/>
                <a:gd name="T32" fmla="*/ 25 w 57"/>
                <a:gd name="T33" fmla="*/ 42 h 44"/>
                <a:gd name="T34" fmla="*/ 15 w 57"/>
                <a:gd name="T35" fmla="*/ 42 h 44"/>
                <a:gd name="T36" fmla="*/ 0 w 57"/>
                <a:gd name="T3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4">
                  <a:moveTo>
                    <a:pt x="0" y="37"/>
                  </a:moveTo>
                  <a:cubicBezTo>
                    <a:pt x="0" y="37"/>
                    <a:pt x="1" y="27"/>
                    <a:pt x="4" y="14"/>
                  </a:cubicBezTo>
                  <a:cubicBezTo>
                    <a:pt x="5" y="7"/>
                    <a:pt x="11" y="2"/>
                    <a:pt x="14" y="8"/>
                  </a:cubicBezTo>
                  <a:cubicBezTo>
                    <a:pt x="17" y="13"/>
                    <a:pt x="16" y="18"/>
                    <a:pt x="17" y="23"/>
                  </a:cubicBezTo>
                  <a:cubicBezTo>
                    <a:pt x="17" y="23"/>
                    <a:pt x="18" y="20"/>
                    <a:pt x="19" y="11"/>
                  </a:cubicBezTo>
                  <a:cubicBezTo>
                    <a:pt x="20" y="3"/>
                    <a:pt x="25" y="1"/>
                    <a:pt x="28" y="6"/>
                  </a:cubicBezTo>
                  <a:cubicBezTo>
                    <a:pt x="30" y="11"/>
                    <a:pt x="29" y="11"/>
                    <a:pt x="29" y="15"/>
                  </a:cubicBezTo>
                  <a:cubicBezTo>
                    <a:pt x="29" y="20"/>
                    <a:pt x="29" y="27"/>
                    <a:pt x="29" y="27"/>
                  </a:cubicBezTo>
                  <a:cubicBezTo>
                    <a:pt x="29" y="27"/>
                    <a:pt x="28" y="20"/>
                    <a:pt x="31" y="9"/>
                  </a:cubicBezTo>
                  <a:cubicBezTo>
                    <a:pt x="33" y="5"/>
                    <a:pt x="34" y="0"/>
                    <a:pt x="40" y="4"/>
                  </a:cubicBezTo>
                  <a:cubicBezTo>
                    <a:pt x="43" y="6"/>
                    <a:pt x="43" y="15"/>
                    <a:pt x="44" y="24"/>
                  </a:cubicBezTo>
                  <a:cubicBezTo>
                    <a:pt x="44" y="24"/>
                    <a:pt x="43" y="13"/>
                    <a:pt x="48" y="8"/>
                  </a:cubicBezTo>
                  <a:cubicBezTo>
                    <a:pt x="51" y="4"/>
                    <a:pt x="55" y="3"/>
                    <a:pt x="56" y="10"/>
                  </a:cubicBezTo>
                  <a:cubicBezTo>
                    <a:pt x="57" y="19"/>
                    <a:pt x="56" y="21"/>
                    <a:pt x="56" y="27"/>
                  </a:cubicBezTo>
                  <a:cubicBezTo>
                    <a:pt x="57" y="32"/>
                    <a:pt x="53" y="41"/>
                    <a:pt x="48" y="41"/>
                  </a:cubicBezTo>
                  <a:cubicBezTo>
                    <a:pt x="42" y="42"/>
                    <a:pt x="40" y="39"/>
                    <a:pt x="36" y="40"/>
                  </a:cubicBezTo>
                  <a:cubicBezTo>
                    <a:pt x="33" y="41"/>
                    <a:pt x="28" y="43"/>
                    <a:pt x="25" y="42"/>
                  </a:cubicBezTo>
                  <a:cubicBezTo>
                    <a:pt x="22" y="41"/>
                    <a:pt x="19" y="41"/>
                    <a:pt x="15" y="42"/>
                  </a:cubicBezTo>
                  <a:cubicBezTo>
                    <a:pt x="12" y="44"/>
                    <a:pt x="2" y="42"/>
                    <a:pt x="0" y="37"/>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26" name="矩形 225"/>
          <p:cNvSpPr/>
          <p:nvPr/>
        </p:nvSpPr>
        <p:spPr>
          <a:xfrm>
            <a:off x="9801860" y="-3886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flipH="1">
            <a:off x="8475345" y="2974975"/>
            <a:ext cx="4723765" cy="433387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9" name="灯片编号占位符 5"/>
          <p:cNvSpPr txBox="1"/>
          <p:nvPr/>
        </p:nvSpPr>
        <p:spPr>
          <a:xfrm>
            <a:off x="8610600"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50119" y="373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安全防护</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矩形 2"/>
          <p:cNvSpPr/>
          <p:nvPr/>
        </p:nvSpPr>
        <p:spPr>
          <a:xfrm>
            <a:off x="1326995" y="1951244"/>
            <a:ext cx="5584803" cy="3038268"/>
          </a:xfrm>
          <a:prstGeom prst="rect">
            <a:avLst/>
          </a:prstGeom>
        </p:spPr>
        <p:txBody>
          <a:bodyPr wrap="square">
            <a:spAutoFit/>
          </a:bodyPr>
          <a:lstStyle/>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保护自己，戴护目镜；</a:t>
            </a:r>
            <a:endPar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保护机器，轻拿轻放；</a:t>
            </a:r>
            <a:endPar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保护他人，避让行人；</a:t>
            </a:r>
            <a:endPar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pic>
        <p:nvPicPr>
          <p:cNvPr id="11" name="图片 10"/>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7293284" y="2346307"/>
            <a:ext cx="4375168" cy="4375168"/>
          </a:xfrm>
          <a:prstGeom prst="rect">
            <a:avLst/>
          </a:prstGeom>
        </p:spPr>
      </p:pic>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217">
                                          <p:stCondLst>
                                            <p:cond delay="0"/>
                                          </p:stCondLst>
                                        </p:cTn>
                                        <p:tgtEl>
                                          <p:spTgt spid="3"/>
                                        </p:tgtEl>
                                      </p:cBhvr>
                                    </p:animEffect>
                                    <p:anim calcmode="lin" valueType="num">
                                      <p:cBhvr>
                                        <p:cTn id="15" dur="68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20" dur="10">
                                          <p:stCondLst>
                                            <p:cond delay="244"/>
                                          </p:stCondLst>
                                        </p:cTn>
                                        <p:tgtEl>
                                          <p:spTgt spid="3"/>
                                        </p:tgtEl>
                                      </p:cBhvr>
                                      <p:to x="100000" y="60000"/>
                                    </p:animScale>
                                    <p:animScale>
                                      <p:cBhvr>
                                        <p:cTn id="21" dur="62" decel="50000">
                                          <p:stCondLst>
                                            <p:cond delay="254"/>
                                          </p:stCondLst>
                                        </p:cTn>
                                        <p:tgtEl>
                                          <p:spTgt spid="3"/>
                                        </p:tgtEl>
                                      </p:cBhvr>
                                      <p:to x="100000" y="100000"/>
                                    </p:animScale>
                                    <p:animScale>
                                      <p:cBhvr>
                                        <p:cTn id="22" dur="10">
                                          <p:stCondLst>
                                            <p:cond delay="492"/>
                                          </p:stCondLst>
                                        </p:cTn>
                                        <p:tgtEl>
                                          <p:spTgt spid="3"/>
                                        </p:tgtEl>
                                      </p:cBhvr>
                                      <p:to x="100000" y="80000"/>
                                    </p:animScale>
                                    <p:animScale>
                                      <p:cBhvr>
                                        <p:cTn id="23" dur="62" decel="50000">
                                          <p:stCondLst>
                                            <p:cond delay="502"/>
                                          </p:stCondLst>
                                        </p:cTn>
                                        <p:tgtEl>
                                          <p:spTgt spid="3"/>
                                        </p:tgtEl>
                                      </p:cBhvr>
                                      <p:to x="100000" y="100000"/>
                                    </p:animScale>
                                    <p:animScale>
                                      <p:cBhvr>
                                        <p:cTn id="24" dur="10">
                                          <p:stCondLst>
                                            <p:cond delay="616"/>
                                          </p:stCondLst>
                                        </p:cTn>
                                        <p:tgtEl>
                                          <p:spTgt spid="3"/>
                                        </p:tgtEl>
                                      </p:cBhvr>
                                      <p:to x="100000" y="90000"/>
                                    </p:animScale>
                                    <p:animScale>
                                      <p:cBhvr>
                                        <p:cTn id="25" dur="62" decel="50000">
                                          <p:stCondLst>
                                            <p:cond delay="626"/>
                                          </p:stCondLst>
                                        </p:cTn>
                                        <p:tgtEl>
                                          <p:spTgt spid="3"/>
                                        </p:tgtEl>
                                      </p:cBhvr>
                                      <p:to x="100000" y="100000"/>
                                    </p:animScale>
                                    <p:animScale>
                                      <p:cBhvr>
                                        <p:cTn id="26" dur="10">
                                          <p:stCondLst>
                                            <p:cond delay="678"/>
                                          </p:stCondLst>
                                        </p:cTn>
                                        <p:tgtEl>
                                          <p:spTgt spid="3"/>
                                        </p:tgtEl>
                                      </p:cBhvr>
                                      <p:to x="100000" y="95000"/>
                                    </p:animScale>
                                    <p:animScale>
                                      <p:cBhvr>
                                        <p:cTn id="27"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46250" y="372110"/>
            <a:ext cx="502412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sym typeface="+mn-ea"/>
              </a:rPr>
              <a:t>（25min）</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18" name="文本框 17"/>
          <p:cNvSpPr txBox="1"/>
          <p:nvPr/>
        </p:nvSpPr>
        <p:spPr>
          <a:xfrm>
            <a:off x="737235" y="2513965"/>
            <a:ext cx="5930265" cy="3969385"/>
          </a:xfrm>
          <a:prstGeom prst="rect">
            <a:avLst/>
          </a:prstGeom>
          <a:noFill/>
          <a:ln>
            <a:noFill/>
          </a:ln>
        </p:spPr>
        <p:txBody>
          <a:bodyPr wrap="square" rtlCol="0">
            <a:spAutoFit/>
          </a:bodyPr>
          <a:lstStyle/>
          <a:p>
            <a:pPr fontAlgn="auto">
              <a:lnSpc>
                <a:spcPct val="150000"/>
              </a:lnSpc>
            </a:pPr>
            <a:r>
              <a:rPr lang="en-US" sz="2800" dirty="0">
                <a:latin typeface="方正兰亭黑简体" panose="02000000000000000000" pitchFamily="2" charset="-122"/>
                <a:ea typeface="方正兰亭黑简体" panose="02000000000000000000" pitchFamily="2" charset="-122"/>
              </a:rPr>
              <a:t>1</a:t>
            </a:r>
            <a:r>
              <a:rPr lang="zh-CN" altLang="en-US" sz="2800" dirty="0">
                <a:latin typeface="方正兰亭黑简体" panose="02000000000000000000" pitchFamily="2" charset="-122"/>
                <a:ea typeface="方正兰亭黑简体" panose="02000000000000000000" pitchFamily="2" charset="-122"/>
              </a:rPr>
              <a:t>、开启红外深度传感器</a:t>
            </a:r>
            <a:endParaRPr lang="zh-CN" altLang="en-US" sz="2800" dirty="0">
              <a:latin typeface="方正兰亭黑简体" panose="02000000000000000000" pitchFamily="2" charset="-122"/>
              <a:ea typeface="方正兰亭黑简体" panose="02000000000000000000" pitchFamily="2" charset="-122"/>
            </a:endParaRPr>
          </a:p>
          <a:p>
            <a:pPr fontAlgn="auto">
              <a:lnSpc>
                <a:spcPct val="150000"/>
              </a:lnSpc>
            </a:pPr>
            <a:r>
              <a:rPr lang="en-US" altLang="zh-CN" sz="2800" dirty="0">
                <a:latin typeface="方正兰亭黑简体" panose="02000000000000000000" pitchFamily="2" charset="-122"/>
                <a:ea typeface="方正兰亭黑简体" panose="02000000000000000000" pitchFamily="2" charset="-122"/>
              </a:rPr>
              <a:t>2</a:t>
            </a:r>
            <a:r>
              <a:rPr lang="zh-CN" altLang="en-US" sz="2800" dirty="0">
                <a:latin typeface="方正兰亭黑简体" panose="02000000000000000000" pitchFamily="2" charset="-122"/>
                <a:ea typeface="方正兰亭黑简体" panose="02000000000000000000" pitchFamily="2" charset="-122"/>
              </a:rPr>
              <a:t>、控制机械臂回中</a:t>
            </a:r>
            <a:endParaRPr lang="zh-CN" altLang="en-US" sz="2800" dirty="0">
              <a:latin typeface="方正兰亭黑简体" panose="02000000000000000000" pitchFamily="2" charset="-122"/>
              <a:ea typeface="方正兰亭黑简体" panose="02000000000000000000" pitchFamily="2" charset="-122"/>
            </a:endParaRPr>
          </a:p>
          <a:p>
            <a:pPr fontAlgn="auto">
              <a:lnSpc>
                <a:spcPct val="150000"/>
              </a:lnSpc>
            </a:pPr>
            <a:r>
              <a:rPr lang="zh-CN" altLang="en-US" sz="2800" dirty="0">
                <a:solidFill>
                  <a:srgbClr val="FF0000"/>
                </a:solidFill>
                <a:latin typeface="方正兰亭黑简体" panose="02000000000000000000" pitchFamily="2" charset="-122"/>
                <a:ea typeface="方正兰亭黑简体" panose="02000000000000000000" pitchFamily="2" charset="-122"/>
              </a:rPr>
              <a:t>（机械爪初始状态为闭合）</a:t>
            </a:r>
            <a:endParaRPr lang="zh-CN" altLang="en-US" sz="2800" dirty="0">
              <a:solidFill>
                <a:srgbClr val="FF0000"/>
              </a:solidFill>
              <a:latin typeface="方正兰亭黑简体" panose="02000000000000000000" pitchFamily="2" charset="-122"/>
              <a:ea typeface="方正兰亭黑简体" panose="02000000000000000000" pitchFamily="2" charset="-122"/>
            </a:endParaRPr>
          </a:p>
          <a:p>
            <a:pPr fontAlgn="auto">
              <a:lnSpc>
                <a:spcPct val="150000"/>
              </a:lnSpc>
            </a:pPr>
            <a:r>
              <a:rPr lang="en-US" altLang="zh-CN" sz="2800" dirty="0">
                <a:latin typeface="方正兰亭黑简体" panose="02000000000000000000" pitchFamily="2" charset="-122"/>
                <a:ea typeface="方正兰亭黑简体" panose="02000000000000000000" pitchFamily="2" charset="-122"/>
              </a:rPr>
              <a:t>3</a:t>
            </a:r>
            <a:r>
              <a:rPr lang="zh-CN" altLang="en-US" sz="2800" dirty="0">
                <a:latin typeface="方正兰亭黑简体" panose="02000000000000000000" pitchFamily="2" charset="-122"/>
                <a:ea typeface="方正兰亭黑简体" panose="02000000000000000000" pitchFamily="2" charset="-122"/>
              </a:rPr>
              <a:t>、控制机械爪夹取水晶弹瓶</a:t>
            </a:r>
            <a:endParaRPr lang="zh-CN" altLang="en-US" sz="2800" dirty="0">
              <a:latin typeface="方正兰亭黑简体" panose="02000000000000000000" pitchFamily="2" charset="-122"/>
              <a:ea typeface="方正兰亭黑简体" panose="02000000000000000000" pitchFamily="2" charset="-122"/>
            </a:endParaRPr>
          </a:p>
          <a:p>
            <a:pPr fontAlgn="auto">
              <a:lnSpc>
                <a:spcPct val="150000"/>
              </a:lnSpc>
            </a:pPr>
            <a:r>
              <a:rPr lang="en-US" altLang="zh-CN" sz="2800" dirty="0">
                <a:latin typeface="方正兰亭黑简体" panose="02000000000000000000" pitchFamily="2" charset="-122"/>
                <a:ea typeface="方正兰亭黑简体" panose="02000000000000000000" pitchFamily="2" charset="-122"/>
              </a:rPr>
              <a:t>4</a:t>
            </a:r>
            <a:r>
              <a:rPr lang="zh-CN" altLang="en-US" sz="2800" dirty="0">
                <a:latin typeface="方正兰亭黑简体" panose="02000000000000000000" pitchFamily="2" charset="-122"/>
                <a:ea typeface="方正兰亭黑简体" panose="02000000000000000000" pitchFamily="2" charset="-122"/>
              </a:rPr>
              <a:t>、检测到指定距离时底盘停止运动</a:t>
            </a:r>
            <a:endParaRPr lang="zh-CN" altLang="en-US" sz="2800" dirty="0">
              <a:latin typeface="方正兰亭黑简体" panose="02000000000000000000" pitchFamily="2" charset="-122"/>
              <a:ea typeface="方正兰亭黑简体" panose="02000000000000000000" pitchFamily="2" charset="-122"/>
            </a:endParaRPr>
          </a:p>
          <a:p>
            <a:pPr fontAlgn="auto">
              <a:lnSpc>
                <a:spcPct val="150000"/>
              </a:lnSpc>
            </a:pPr>
            <a:r>
              <a:rPr lang="en-US" altLang="zh-CN" sz="2800" dirty="0">
                <a:latin typeface="方正兰亭黑简体" panose="02000000000000000000" pitchFamily="2" charset="-122"/>
                <a:ea typeface="方正兰亭黑简体" panose="02000000000000000000" pitchFamily="2" charset="-122"/>
              </a:rPr>
              <a:t>5</a:t>
            </a:r>
            <a:r>
              <a:rPr lang="zh-CN" altLang="en-US" sz="2800" dirty="0">
                <a:latin typeface="方正兰亭黑简体" panose="02000000000000000000" pitchFamily="2" charset="-122"/>
                <a:ea typeface="方正兰亭黑简体" panose="02000000000000000000" pitchFamily="2" charset="-122"/>
              </a:rPr>
              <a:t>、放下水晶弹瓶</a:t>
            </a:r>
            <a:endParaRPr lang="zh-CN" altLang="en-US" sz="2800" dirty="0">
              <a:latin typeface="方正兰亭黑简体" panose="02000000000000000000" pitchFamily="2" charset="-122"/>
              <a:ea typeface="方正兰亭黑简体" panose="02000000000000000000" pitchFamily="2" charset="-122"/>
            </a:endParaRPr>
          </a:p>
        </p:txBody>
      </p:sp>
      <p:sp>
        <p:nvSpPr>
          <p:cNvPr id="7" name="灯片编号占位符 6"/>
          <p:cNvSpPr>
            <a:spLocks noGrp="1"/>
          </p:cNvSpPr>
          <p:nvPr>
            <p:ph type="sldNum" sz="quarter" idx="12"/>
          </p:nvPr>
        </p:nvSpPr>
        <p:spPr>
          <a:xfrm>
            <a:off x="8610600" y="6390640"/>
            <a:ext cx="2743200" cy="365125"/>
          </a:xfrm>
        </p:spPr>
        <p:txBody>
          <a:bodyPr/>
          <a:lstStyle/>
          <a:p>
            <a:fld id="{7D9BB5D0-35E4-459D-AEF3-FE4D7C45CC19}" type="slidenum">
              <a:rPr lang="zh-CN" altLang="en-US" smtClean="0"/>
            </a:fld>
            <a:endParaRPr lang="zh-CN" altLang="en-US"/>
          </a:p>
        </p:txBody>
      </p:sp>
      <p:sp>
        <p:nvSpPr>
          <p:cNvPr id="6" name="矩形: 圆角 18"/>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a:stretch>
            <a:fillRect/>
          </a:stretch>
        </p:blipFill>
        <p:spPr>
          <a:xfrm>
            <a:off x="6770370" y="2430145"/>
            <a:ext cx="4087495" cy="4087495"/>
          </a:xfrm>
          <a:prstGeom prst="rect">
            <a:avLst/>
          </a:prstGeom>
        </p:spPr>
      </p:pic>
      <p:sp>
        <p:nvSpPr>
          <p:cNvPr id="4" name="文本框 3"/>
          <p:cNvSpPr txBox="1"/>
          <p:nvPr/>
        </p:nvSpPr>
        <p:spPr>
          <a:xfrm>
            <a:off x="6770370" y="6229985"/>
            <a:ext cx="4087495" cy="521970"/>
          </a:xfrm>
          <a:prstGeom prst="rect">
            <a:avLst/>
          </a:prstGeom>
          <a:solidFill>
            <a:srgbClr val="00B0F0"/>
          </a:solidFill>
        </p:spPr>
        <p:txBody>
          <a:bodyPr wrap="square" rtlCol="0">
            <a:spAutoFit/>
          </a:bodyPr>
          <a:lstStyle/>
          <a:p>
            <a:pPr algn="ctr"/>
            <a:r>
              <a:rPr lang="en-US" altLang="zh-CN" sz="2800">
                <a:ln>
                  <a:solidFill>
                    <a:schemeClr val="tx1"/>
                  </a:solidFill>
                </a:ln>
                <a:solidFill>
                  <a:schemeClr val="tx1"/>
                </a:solidFill>
              </a:rPr>
              <a:t>START</a:t>
            </a:r>
            <a:endParaRPr lang="en-US" altLang="zh-CN" sz="2800">
              <a:ln>
                <a:solidFill>
                  <a:schemeClr val="tx1"/>
                </a:solidFill>
              </a:ln>
              <a:solidFill>
                <a:schemeClr val="tx1"/>
              </a:solidFill>
            </a:endParaRPr>
          </a:p>
        </p:txBody>
      </p:sp>
      <p:sp>
        <p:nvSpPr>
          <p:cNvPr id="5" name="文本框 4"/>
          <p:cNvSpPr txBox="1"/>
          <p:nvPr/>
        </p:nvSpPr>
        <p:spPr>
          <a:xfrm>
            <a:off x="6770370" y="2215515"/>
            <a:ext cx="4088130" cy="521970"/>
          </a:xfrm>
          <a:prstGeom prst="rect">
            <a:avLst/>
          </a:prstGeom>
          <a:solidFill>
            <a:srgbClr val="FF0000"/>
          </a:solidFill>
        </p:spPr>
        <p:txBody>
          <a:bodyPr wrap="square" rtlCol="0">
            <a:spAutoFit/>
          </a:bodyPr>
          <a:lstStyle/>
          <a:p>
            <a:pPr algn="ctr"/>
            <a:r>
              <a:rPr lang="zh-CN" altLang="en-US" sz="2800">
                <a:ln>
                  <a:solidFill>
                    <a:schemeClr val="tx1"/>
                  </a:solidFill>
                </a:ln>
                <a:solidFill>
                  <a:schemeClr val="tx1"/>
                </a:solidFill>
              </a:rPr>
              <a:t>障碍物</a:t>
            </a:r>
            <a:endParaRPr lang="zh-CN" altLang="en-US" sz="2800">
              <a:ln>
                <a:solidFill>
                  <a:schemeClr val="tx1"/>
                </a:solidFill>
              </a:ln>
              <a:solidFill>
                <a:schemeClr val="tx1"/>
              </a:solidFill>
            </a:endParaRPr>
          </a:p>
        </p:txBody>
      </p:sp>
      <p:pic>
        <p:nvPicPr>
          <p:cNvPr id="11" name="图片 10"/>
          <p:cNvPicPr>
            <a:picLocks noChangeAspect="1"/>
          </p:cNvPicPr>
          <p:nvPr/>
        </p:nvPicPr>
        <p:blipFill>
          <a:blip r:embed="rId6">
            <a:clrChange>
              <a:clrFrom>
                <a:srgbClr val="E5E7EA">
                  <a:alpha val="100000"/>
                </a:srgbClr>
              </a:clrFrom>
              <a:clrTo>
                <a:srgbClr val="E5E7EA">
                  <a:alpha val="100000"/>
                  <a:alpha val="0"/>
                </a:srgbClr>
              </a:clrTo>
            </a:clrChange>
          </a:blip>
          <a:srcRect l="33212" t="1869" r="30454" b="1602"/>
          <a:stretch>
            <a:fillRect/>
          </a:stretch>
        </p:blipFill>
        <p:spPr>
          <a:xfrm>
            <a:off x="7706995" y="4965065"/>
            <a:ext cx="386715" cy="780415"/>
          </a:xfrm>
          <a:prstGeom prst="rect">
            <a:avLst/>
          </a:prstGeom>
        </p:spPr>
      </p:pic>
      <p:sp>
        <p:nvSpPr>
          <p:cNvPr id="14" name="椭圆 13"/>
          <p:cNvSpPr/>
          <p:nvPr/>
        </p:nvSpPr>
        <p:spPr>
          <a:xfrm>
            <a:off x="7794625" y="5588635"/>
            <a:ext cx="22225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左大括号 14"/>
          <p:cNvSpPr/>
          <p:nvPr/>
        </p:nvSpPr>
        <p:spPr>
          <a:xfrm>
            <a:off x="7794625" y="5801995"/>
            <a:ext cx="91440" cy="386080"/>
          </a:xfrm>
          <a:prstGeom prst="leftBrace">
            <a:avLst>
              <a:gd name="adj1" fmla="val 8333"/>
              <a:gd name="adj2" fmla="val 52631"/>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6583680" y="5745480"/>
            <a:ext cx="1031875" cy="460375"/>
          </a:xfrm>
          <a:prstGeom prst="rect">
            <a:avLst/>
          </a:prstGeom>
          <a:noFill/>
        </p:spPr>
        <p:txBody>
          <a:bodyPr wrap="square" rtlCol="0">
            <a:spAutoFit/>
          </a:bodyPr>
          <a:lstStyle/>
          <a:p>
            <a:pPr algn="l" fontAlgn="auto">
              <a:lnSpc>
                <a:spcPct val="100000"/>
              </a:lnSpc>
              <a:buClrTx/>
              <a:buSzTx/>
              <a:buNone/>
            </a:pPr>
            <a:r>
              <a:rPr lang="zh-CN" altLang="en-US" sz="2400" kern="0" spc="-100" dirty="0">
                <a:solidFill>
                  <a:srgbClr val="FF0000"/>
                </a:solidFill>
                <a:uFillTx/>
                <a:latin typeface="方正兰亭黑简体" charset="0"/>
                <a:ea typeface="方正兰亭黑简体" panose="02000000000000000000" pitchFamily="2" charset="-122"/>
              </a:rPr>
              <a:t>16.5cm</a:t>
            </a:r>
            <a:endParaRPr lang="zh-CN" altLang="en-US" sz="2400" kern="0" spc="-100" dirty="0">
              <a:solidFill>
                <a:srgbClr val="FF0000"/>
              </a:solidFill>
              <a:uFillTx/>
              <a:latin typeface="方正兰亭黑简体" charset="0"/>
              <a:ea typeface="方正兰亭黑简体" panose="02000000000000000000" pitchFamily="2" charset="-122"/>
            </a:endParaRPr>
          </a:p>
        </p:txBody>
      </p:sp>
      <p:sp>
        <p:nvSpPr>
          <p:cNvPr id="3" name="文本框 2"/>
          <p:cNvSpPr txBox="1"/>
          <p:nvPr/>
        </p:nvSpPr>
        <p:spPr>
          <a:xfrm>
            <a:off x="2340610" y="1212215"/>
            <a:ext cx="8733790" cy="1076325"/>
          </a:xfrm>
          <a:prstGeom prst="rect">
            <a:avLst/>
          </a:prstGeom>
          <a:noFill/>
        </p:spPr>
        <p:txBody>
          <a:bodyPr wrap="square" rtlCol="0">
            <a:spAutoFit/>
          </a:bodyPr>
          <a:lstStyle/>
          <a:p>
            <a:r>
              <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夹取水晶弹瓶，检测到离障碍物的距离小于</a:t>
            </a:r>
            <a:r>
              <a:rPr lang="en-US" alt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30</a:t>
            </a:r>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厘米时，控制底盘停止运动并放下水晶弹瓶</a:t>
            </a:r>
            <a:endPar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pic>
        <p:nvPicPr>
          <p:cNvPr id="20" name="图片 19"/>
          <p:cNvPicPr>
            <a:picLocks noChangeAspect="1"/>
          </p:cNvPicPr>
          <p:nvPr/>
        </p:nvPicPr>
        <p:blipFill>
          <a:blip r:embed="rId7">
            <a:clrChange>
              <a:clrFrom>
                <a:srgbClr val="FFFFFF">
                  <a:alpha val="100000"/>
                </a:srgbClr>
              </a:clrFrom>
              <a:clrTo>
                <a:srgbClr val="FFFFFF">
                  <a:alpha val="100000"/>
                  <a:alpha val="0"/>
                </a:srgbClr>
              </a:clrTo>
            </a:clrChange>
          </a:blip>
          <a:srcRect l="13811" t="12061" r="11697" b="10346"/>
          <a:stretch>
            <a:fillRect/>
          </a:stretch>
        </p:blipFill>
        <p:spPr>
          <a:xfrm rot="16200000">
            <a:off x="7564755" y="6313805"/>
            <a:ext cx="686435" cy="401955"/>
          </a:xfrm>
          <a:prstGeom prst="rect">
            <a:avLst/>
          </a:prstGeom>
        </p:spPr>
      </p:pic>
      <p:cxnSp>
        <p:nvCxnSpPr>
          <p:cNvPr id="22" name="直接箭头连接符 21"/>
          <p:cNvCxnSpPr/>
          <p:nvPr/>
        </p:nvCxnSpPr>
        <p:spPr>
          <a:xfrm flipV="1">
            <a:off x="8333105" y="3452495"/>
            <a:ext cx="3810" cy="273558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
          <p:cNvPicPr>
            <a:picLocks noChangeAspect="1"/>
          </p:cNvPicPr>
          <p:nvPr/>
        </p:nvPicPr>
        <p:blipFill>
          <a:blip r:embed="rId1"/>
          <a:stretch>
            <a:fillRect/>
          </a:stretch>
        </p:blipFill>
        <p:spPr>
          <a:xfrm>
            <a:off x="-6350" y="-2540"/>
            <a:ext cx="12203430" cy="6863715"/>
          </a:xfrm>
          <a:prstGeom prst="rect">
            <a:avLst/>
          </a:prstGeom>
        </p:spPr>
      </p:pic>
      <p:sp>
        <p:nvSpPr>
          <p:cNvPr id="6" name="平行四边形 5"/>
          <p:cNvSpPr/>
          <p:nvPr/>
        </p:nvSpPr>
        <p:spPr>
          <a:xfrm>
            <a:off x="892912" y="-127000"/>
            <a:ext cx="7914884" cy="6984999"/>
          </a:xfrm>
          <a:prstGeom prst="parallelogram">
            <a:avLst>
              <a:gd name="adj" fmla="val 368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9"/>
          <p:cNvSpPr txBox="1"/>
          <p:nvPr/>
        </p:nvSpPr>
        <p:spPr>
          <a:xfrm>
            <a:off x="3666250" y="645623"/>
            <a:ext cx="2429750" cy="861774"/>
          </a:xfrm>
          <a:prstGeom prst="rect">
            <a:avLst/>
          </a:prstGeom>
          <a:noFill/>
        </p:spPr>
        <p:txBody>
          <a:bodyPr wrap="square" rtlCol="0">
            <a:spAutoFit/>
          </a:bodyPr>
          <a:lstStyle/>
          <a:p>
            <a:pPr marL="0" indent="0" fontAlgn="auto">
              <a:buNone/>
            </a:pPr>
            <a:r>
              <a:rPr lang="zh-CN" altLang="en-US"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目录</a:t>
            </a:r>
            <a:endParaRPr lang="en-US" altLang="zh-CN"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1" name="图片 10" descr="球"/>
          <p:cNvPicPr>
            <a:picLocks noChangeAspect="1"/>
          </p:cNvPicPr>
          <p:nvPr/>
        </p:nvPicPr>
        <p:blipFill>
          <a:blip r:embed="rId2"/>
          <a:stretch>
            <a:fillRect/>
          </a:stretch>
        </p:blipFill>
        <p:spPr>
          <a:xfrm>
            <a:off x="428557" y="524755"/>
            <a:ext cx="1219200" cy="951865"/>
          </a:xfrm>
          <a:prstGeom prst="rect">
            <a:avLst/>
          </a:prstGeom>
        </p:spPr>
      </p:pic>
      <p:sp>
        <p:nvSpPr>
          <p:cNvPr id="15" name="TextBox 29"/>
          <p:cNvSpPr txBox="1"/>
          <p:nvPr/>
        </p:nvSpPr>
        <p:spPr>
          <a:xfrm>
            <a:off x="3887101" y="1832978"/>
            <a:ext cx="3071259" cy="646331"/>
          </a:xfrm>
          <a:prstGeom prst="rect">
            <a:avLst/>
          </a:prstGeom>
          <a:noFill/>
        </p:spPr>
        <p:txBody>
          <a:bodyPr wrap="square" rtlCol="0">
            <a:spAutoFit/>
          </a:bodyPr>
          <a:lstStyle/>
          <a:p>
            <a:pPr marL="0" indent="0" fontAlgn="auto">
              <a:buNone/>
            </a:pPr>
            <a:r>
              <a:rPr lang="en-US" altLang="zh-CN" sz="3600" kern="100" dirty="0">
                <a:solidFill>
                  <a:srgbClr val="53A1F7"/>
                </a:solidFill>
                <a:latin typeface="Gotham"/>
                <a:ea typeface="Open Sans" panose="020B0606030504020204" pitchFamily="34" charset="0"/>
                <a:cs typeface="Open Sans" panose="020B0606030504020204" pitchFamily="34" charset="0"/>
                <a:sym typeface="+mn-ea"/>
              </a:rPr>
              <a:t>P B L</a:t>
            </a:r>
            <a:endParaRPr lang="en-US" altLang="zh-CN" sz="3600" kern="100" dirty="0">
              <a:solidFill>
                <a:srgbClr val="53A1F7"/>
              </a:solidFill>
              <a:latin typeface="Gotham"/>
              <a:ea typeface="Open Sans" panose="020B0606030504020204" pitchFamily="34" charset="0"/>
              <a:cs typeface="Open Sans" panose="020B0606030504020204" pitchFamily="34" charset="0"/>
              <a:sym typeface="+mn-ea"/>
            </a:endParaRPr>
          </a:p>
        </p:txBody>
      </p:sp>
      <p:sp>
        <p:nvSpPr>
          <p:cNvPr id="16" name="椭圆 15"/>
          <p:cNvSpPr/>
          <p:nvPr/>
        </p:nvSpPr>
        <p:spPr>
          <a:xfrm>
            <a:off x="3229589" y="187077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1</a:t>
            </a:r>
            <a:endParaRPr lang="en-US" altLang="zh-CN" sz="3200" kern="100" dirty="0">
              <a:solidFill>
                <a:schemeClr val="bg1"/>
              </a:solidFill>
              <a:latin typeface="Gotham"/>
              <a:ea typeface="Open Sans" panose="020B0606030504020204" pitchFamily="34" charset="0"/>
              <a:cs typeface="Open Sans" panose="020B0606030504020204" pitchFamily="34" charset="0"/>
              <a:sym typeface="+mn-ea"/>
            </a:endParaRPr>
          </a:p>
        </p:txBody>
      </p:sp>
      <p:sp>
        <p:nvSpPr>
          <p:cNvPr id="20" name="TextBox 29"/>
          <p:cNvSpPr txBox="1"/>
          <p:nvPr/>
        </p:nvSpPr>
        <p:spPr>
          <a:xfrm>
            <a:off x="4427102" y="2795369"/>
            <a:ext cx="27591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理论学习</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2" name="椭圆 21"/>
          <p:cNvSpPr/>
          <p:nvPr/>
        </p:nvSpPr>
        <p:spPr>
          <a:xfrm>
            <a:off x="3769589" y="2820464"/>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2</a:t>
            </a:r>
            <a:endParaRPr lang="en-US" altLang="zh-CN" sz="3200" kern="100" dirty="0">
              <a:solidFill>
                <a:schemeClr val="bg1"/>
              </a:solidFill>
              <a:latin typeface="Gotham"/>
              <a:ea typeface="Open Sans" panose="020B0606030504020204" pitchFamily="34" charset="0"/>
              <a:cs typeface="Open Sans" panose="020B0606030504020204" pitchFamily="34" charset="0"/>
              <a:sym typeface="+mn-ea"/>
            </a:endParaRPr>
          </a:p>
        </p:txBody>
      </p:sp>
      <p:sp>
        <p:nvSpPr>
          <p:cNvPr id="24" name="TextBox 29"/>
          <p:cNvSpPr txBox="1"/>
          <p:nvPr/>
        </p:nvSpPr>
        <p:spPr>
          <a:xfrm>
            <a:off x="5040672" y="3741418"/>
            <a:ext cx="32225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实践任务</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6" name="椭圆 25"/>
          <p:cNvSpPr/>
          <p:nvPr/>
        </p:nvSpPr>
        <p:spPr>
          <a:xfrm>
            <a:off x="4383159" y="376651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3</a:t>
            </a:r>
            <a:endParaRPr lang="en-US" altLang="zh-CN" sz="3200" kern="100" dirty="0">
              <a:solidFill>
                <a:schemeClr val="bg1"/>
              </a:solidFill>
              <a:latin typeface="Gotham"/>
              <a:ea typeface="Open Sans" panose="020B0606030504020204" pitchFamily="34" charset="0"/>
              <a:cs typeface="Open Sans" panose="020B0606030504020204" pitchFamily="34" charset="0"/>
              <a:sym typeface="+mn-ea"/>
            </a:endParaRPr>
          </a:p>
        </p:txBody>
      </p:sp>
      <p:grpSp>
        <p:nvGrpSpPr>
          <p:cNvPr id="28" name="086bbcfd-e0ee-402c-aeb3-4a9ea155e9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8609694" y="3087756"/>
            <a:ext cx="2397648" cy="3311892"/>
            <a:chOff x="4389438" y="1098551"/>
            <a:chExt cx="3397250" cy="4692650"/>
          </a:xfrm>
        </p:grpSpPr>
        <p:sp>
          <p:nvSpPr>
            <p:cNvPr id="29" name="îṡḷiḍè"/>
            <p:cNvSpPr/>
            <p:nvPr/>
          </p:nvSpPr>
          <p:spPr bwMode="auto">
            <a:xfrm>
              <a:off x="6083300" y="2844801"/>
              <a:ext cx="1703388" cy="2946400"/>
            </a:xfrm>
            <a:custGeom>
              <a:avLst/>
              <a:gdLst>
                <a:gd name="T0" fmla="*/ 104 w 209"/>
                <a:gd name="T1" fmla="*/ 0 h 363"/>
                <a:gd name="T2" fmla="*/ 0 w 209"/>
                <a:gd name="T3" fmla="*/ 104 h 363"/>
                <a:gd name="T4" fmla="*/ 87 w 209"/>
                <a:gd name="T5" fmla="*/ 349 h 363"/>
                <a:gd name="T6" fmla="*/ 121 w 209"/>
                <a:gd name="T7" fmla="*/ 349 h 363"/>
                <a:gd name="T8" fmla="*/ 209 w 209"/>
                <a:gd name="T9" fmla="*/ 104 h 363"/>
                <a:gd name="T10" fmla="*/ 104 w 209"/>
                <a:gd name="T11" fmla="*/ 0 h 363"/>
                <a:gd name="T12" fmla="*/ 104 w 209"/>
                <a:gd name="T13" fmla="*/ 165 h 363"/>
                <a:gd name="T14" fmla="*/ 42 w 209"/>
                <a:gd name="T15" fmla="*/ 102 h 363"/>
                <a:gd name="T16" fmla="*/ 104 w 209"/>
                <a:gd name="T17" fmla="*/ 39 h 363"/>
                <a:gd name="T18" fmla="*/ 167 w 209"/>
                <a:gd name="T19" fmla="*/ 102 h 363"/>
                <a:gd name="T20" fmla="*/ 104 w 209"/>
                <a:gd name="T21" fmla="*/ 16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3">
                  <a:moveTo>
                    <a:pt x="104" y="0"/>
                  </a:moveTo>
                  <a:cubicBezTo>
                    <a:pt x="46" y="0"/>
                    <a:pt x="0" y="47"/>
                    <a:pt x="0" y="104"/>
                  </a:cubicBezTo>
                  <a:cubicBezTo>
                    <a:pt x="0" y="178"/>
                    <a:pt x="57" y="294"/>
                    <a:pt x="87" y="349"/>
                  </a:cubicBezTo>
                  <a:cubicBezTo>
                    <a:pt x="94" y="363"/>
                    <a:pt x="114" y="363"/>
                    <a:pt x="121" y="349"/>
                  </a:cubicBezTo>
                  <a:cubicBezTo>
                    <a:pt x="151" y="293"/>
                    <a:pt x="209" y="175"/>
                    <a:pt x="209" y="104"/>
                  </a:cubicBezTo>
                  <a:cubicBezTo>
                    <a:pt x="209" y="47"/>
                    <a:pt x="162" y="0"/>
                    <a:pt x="104" y="0"/>
                  </a:cubicBezTo>
                  <a:moveTo>
                    <a:pt x="104" y="165"/>
                  </a:moveTo>
                  <a:cubicBezTo>
                    <a:pt x="70" y="165"/>
                    <a:pt x="42" y="136"/>
                    <a:pt x="42" y="102"/>
                  </a:cubicBezTo>
                  <a:cubicBezTo>
                    <a:pt x="42" y="67"/>
                    <a:pt x="70" y="39"/>
                    <a:pt x="104" y="39"/>
                  </a:cubicBezTo>
                  <a:cubicBezTo>
                    <a:pt x="139" y="39"/>
                    <a:pt x="167" y="67"/>
                    <a:pt x="167" y="102"/>
                  </a:cubicBezTo>
                  <a:cubicBezTo>
                    <a:pt x="167" y="136"/>
                    <a:pt x="139" y="165"/>
                    <a:pt x="104" y="165"/>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isľiḓé"/>
            <p:cNvSpPr/>
            <p:nvPr/>
          </p:nvSpPr>
          <p:spPr bwMode="auto">
            <a:xfrm>
              <a:off x="6083300" y="2844801"/>
              <a:ext cx="1482725" cy="2930525"/>
            </a:xfrm>
            <a:custGeom>
              <a:avLst/>
              <a:gdLst>
                <a:gd name="T0" fmla="*/ 167 w 182"/>
                <a:gd name="T1" fmla="*/ 102 h 361"/>
                <a:gd name="T2" fmla="*/ 112 w 182"/>
                <a:gd name="T3" fmla="*/ 40 h 361"/>
                <a:gd name="T4" fmla="*/ 119 w 182"/>
                <a:gd name="T5" fmla="*/ 39 h 361"/>
                <a:gd name="T6" fmla="*/ 182 w 182"/>
                <a:gd name="T7" fmla="*/ 102 h 361"/>
                <a:gd name="T8" fmla="*/ 119 w 182"/>
                <a:gd name="T9" fmla="*/ 165 h 361"/>
                <a:gd name="T10" fmla="*/ 112 w 182"/>
                <a:gd name="T11" fmla="*/ 164 h 361"/>
                <a:gd name="T12" fmla="*/ 167 w 182"/>
                <a:gd name="T13" fmla="*/ 102 h 361"/>
                <a:gd name="T14" fmla="*/ 102 w 182"/>
                <a:gd name="T15" fmla="*/ 349 h 361"/>
                <a:gd name="T16" fmla="*/ 15 w 182"/>
                <a:gd name="T17" fmla="*/ 104 h 361"/>
                <a:gd name="T18" fmla="*/ 112 w 182"/>
                <a:gd name="T19" fmla="*/ 0 h 361"/>
                <a:gd name="T20" fmla="*/ 104 w 182"/>
                <a:gd name="T21" fmla="*/ 0 h 361"/>
                <a:gd name="T22" fmla="*/ 0 w 182"/>
                <a:gd name="T23" fmla="*/ 104 h 361"/>
                <a:gd name="T24" fmla="*/ 87 w 182"/>
                <a:gd name="T25" fmla="*/ 349 h 361"/>
                <a:gd name="T26" fmla="*/ 112 w 182"/>
                <a:gd name="T27" fmla="*/ 358 h 361"/>
                <a:gd name="T28" fmla="*/ 102 w 182"/>
                <a:gd name="T29" fmla="*/ 34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361">
                  <a:moveTo>
                    <a:pt x="167" y="102"/>
                  </a:moveTo>
                  <a:cubicBezTo>
                    <a:pt x="167" y="70"/>
                    <a:pt x="143" y="43"/>
                    <a:pt x="112" y="40"/>
                  </a:cubicBezTo>
                  <a:cubicBezTo>
                    <a:pt x="114" y="39"/>
                    <a:pt x="117" y="39"/>
                    <a:pt x="119" y="39"/>
                  </a:cubicBezTo>
                  <a:cubicBezTo>
                    <a:pt x="154" y="39"/>
                    <a:pt x="182" y="67"/>
                    <a:pt x="182" y="102"/>
                  </a:cubicBezTo>
                  <a:cubicBezTo>
                    <a:pt x="182" y="136"/>
                    <a:pt x="154" y="165"/>
                    <a:pt x="119" y="165"/>
                  </a:cubicBezTo>
                  <a:cubicBezTo>
                    <a:pt x="117" y="165"/>
                    <a:pt x="114" y="164"/>
                    <a:pt x="112" y="164"/>
                  </a:cubicBezTo>
                  <a:cubicBezTo>
                    <a:pt x="143" y="160"/>
                    <a:pt x="167" y="134"/>
                    <a:pt x="167" y="102"/>
                  </a:cubicBezTo>
                  <a:moveTo>
                    <a:pt x="102" y="349"/>
                  </a:moveTo>
                  <a:cubicBezTo>
                    <a:pt x="72" y="294"/>
                    <a:pt x="15" y="178"/>
                    <a:pt x="15" y="104"/>
                  </a:cubicBezTo>
                  <a:cubicBezTo>
                    <a:pt x="15" y="49"/>
                    <a:pt x="57" y="4"/>
                    <a:pt x="112" y="0"/>
                  </a:cubicBezTo>
                  <a:cubicBezTo>
                    <a:pt x="109" y="0"/>
                    <a:pt x="107" y="0"/>
                    <a:pt x="104" y="0"/>
                  </a:cubicBezTo>
                  <a:cubicBezTo>
                    <a:pt x="46" y="0"/>
                    <a:pt x="0" y="47"/>
                    <a:pt x="0" y="104"/>
                  </a:cubicBezTo>
                  <a:cubicBezTo>
                    <a:pt x="0" y="178"/>
                    <a:pt x="57" y="294"/>
                    <a:pt x="87" y="349"/>
                  </a:cubicBezTo>
                  <a:cubicBezTo>
                    <a:pt x="92" y="359"/>
                    <a:pt x="103" y="361"/>
                    <a:pt x="112" y="358"/>
                  </a:cubicBezTo>
                  <a:cubicBezTo>
                    <a:pt x="108" y="356"/>
                    <a:pt x="104" y="353"/>
                    <a:pt x="102" y="349"/>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îśḷídé"/>
            <p:cNvSpPr/>
            <p:nvPr/>
          </p:nvSpPr>
          <p:spPr bwMode="auto">
            <a:xfrm>
              <a:off x="5921375" y="1406526"/>
              <a:ext cx="1001713" cy="1446213"/>
            </a:xfrm>
            <a:custGeom>
              <a:avLst/>
              <a:gdLst>
                <a:gd name="T0" fmla="*/ 287 w 631"/>
                <a:gd name="T1" fmla="*/ 82 h 911"/>
                <a:gd name="T2" fmla="*/ 631 w 631"/>
                <a:gd name="T3" fmla="*/ 0 h 911"/>
                <a:gd name="T4" fmla="*/ 256 w 631"/>
                <a:gd name="T5" fmla="*/ 895 h 911"/>
                <a:gd name="T6" fmla="*/ 0 w 631"/>
                <a:gd name="T7" fmla="*/ 911 h 911"/>
                <a:gd name="T8" fmla="*/ 287 w 631"/>
                <a:gd name="T9" fmla="*/ 82 h 911"/>
              </a:gdLst>
              <a:ahLst/>
              <a:cxnLst>
                <a:cxn ang="0">
                  <a:pos x="T0" y="T1"/>
                </a:cxn>
                <a:cxn ang="0">
                  <a:pos x="T2" y="T3"/>
                </a:cxn>
                <a:cxn ang="0">
                  <a:pos x="T4" y="T5"/>
                </a:cxn>
                <a:cxn ang="0">
                  <a:pos x="T6" y="T7"/>
                </a:cxn>
                <a:cxn ang="0">
                  <a:pos x="T8" y="T9"/>
                </a:cxn>
              </a:cxnLst>
              <a:rect l="0" t="0" r="r" b="b"/>
              <a:pathLst>
                <a:path w="631" h="911">
                  <a:moveTo>
                    <a:pt x="287" y="82"/>
                  </a:moveTo>
                  <a:lnTo>
                    <a:pt x="631" y="0"/>
                  </a:lnTo>
                  <a:lnTo>
                    <a:pt x="256" y="895"/>
                  </a:lnTo>
                  <a:lnTo>
                    <a:pt x="0" y="911"/>
                  </a:lnTo>
                  <a:lnTo>
                    <a:pt x="287" y="82"/>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ïśļiḓè"/>
            <p:cNvSpPr/>
            <p:nvPr/>
          </p:nvSpPr>
          <p:spPr bwMode="auto">
            <a:xfrm>
              <a:off x="5473700" y="1244601"/>
              <a:ext cx="903288" cy="1608138"/>
            </a:xfrm>
            <a:custGeom>
              <a:avLst/>
              <a:gdLst>
                <a:gd name="T0" fmla="*/ 261 w 569"/>
                <a:gd name="T1" fmla="*/ 0 h 1013"/>
                <a:gd name="T2" fmla="*/ 569 w 569"/>
                <a:gd name="T3" fmla="*/ 184 h 1013"/>
                <a:gd name="T4" fmla="*/ 282 w 569"/>
                <a:gd name="T5" fmla="*/ 1013 h 1013"/>
                <a:gd name="T6" fmla="*/ 0 w 569"/>
                <a:gd name="T7" fmla="*/ 885 h 1013"/>
                <a:gd name="T8" fmla="*/ 261 w 569"/>
                <a:gd name="T9" fmla="*/ 0 h 1013"/>
              </a:gdLst>
              <a:ahLst/>
              <a:cxnLst>
                <a:cxn ang="0">
                  <a:pos x="T0" y="T1"/>
                </a:cxn>
                <a:cxn ang="0">
                  <a:pos x="T2" y="T3"/>
                </a:cxn>
                <a:cxn ang="0">
                  <a:pos x="T4" y="T5"/>
                </a:cxn>
                <a:cxn ang="0">
                  <a:pos x="T6" y="T7"/>
                </a:cxn>
                <a:cxn ang="0">
                  <a:pos x="T8" y="T9"/>
                </a:cxn>
              </a:cxnLst>
              <a:rect l="0" t="0" r="r" b="b"/>
              <a:pathLst>
                <a:path w="569" h="1013">
                  <a:moveTo>
                    <a:pt x="261" y="0"/>
                  </a:moveTo>
                  <a:lnTo>
                    <a:pt x="569" y="184"/>
                  </a:lnTo>
                  <a:lnTo>
                    <a:pt x="282" y="1013"/>
                  </a:lnTo>
                  <a:lnTo>
                    <a:pt x="0" y="885"/>
                  </a:lnTo>
                  <a:lnTo>
                    <a:pt x="261" y="0"/>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îşḷiďè"/>
            <p:cNvSpPr/>
            <p:nvPr/>
          </p:nvSpPr>
          <p:spPr bwMode="auto">
            <a:xfrm>
              <a:off x="5057775" y="1244601"/>
              <a:ext cx="830263" cy="1444625"/>
            </a:xfrm>
            <a:custGeom>
              <a:avLst/>
              <a:gdLst>
                <a:gd name="T0" fmla="*/ 0 w 523"/>
                <a:gd name="T1" fmla="*/ 910 h 910"/>
                <a:gd name="T2" fmla="*/ 262 w 523"/>
                <a:gd name="T3" fmla="*/ 885 h 910"/>
                <a:gd name="T4" fmla="*/ 523 w 523"/>
                <a:gd name="T5" fmla="*/ 0 h 910"/>
                <a:gd name="T6" fmla="*/ 236 w 523"/>
                <a:gd name="T7" fmla="*/ 82 h 910"/>
                <a:gd name="T8" fmla="*/ 0 w 523"/>
                <a:gd name="T9" fmla="*/ 910 h 910"/>
              </a:gdLst>
              <a:ahLst/>
              <a:cxnLst>
                <a:cxn ang="0">
                  <a:pos x="T0" y="T1"/>
                </a:cxn>
                <a:cxn ang="0">
                  <a:pos x="T2" y="T3"/>
                </a:cxn>
                <a:cxn ang="0">
                  <a:pos x="T4" y="T5"/>
                </a:cxn>
                <a:cxn ang="0">
                  <a:pos x="T6" y="T7"/>
                </a:cxn>
                <a:cxn ang="0">
                  <a:pos x="T8" y="T9"/>
                </a:cxn>
              </a:cxnLst>
              <a:rect l="0" t="0" r="r" b="b"/>
              <a:pathLst>
                <a:path w="523" h="910">
                  <a:moveTo>
                    <a:pt x="0" y="910"/>
                  </a:moveTo>
                  <a:lnTo>
                    <a:pt x="262" y="885"/>
                  </a:lnTo>
                  <a:lnTo>
                    <a:pt x="523" y="0"/>
                  </a:lnTo>
                  <a:lnTo>
                    <a:pt x="236" y="82"/>
                  </a:lnTo>
                  <a:lnTo>
                    <a:pt x="0" y="910"/>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íşḻiďè"/>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íṧľîďé"/>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ï$ḷiḓé"/>
            <p:cNvSpPr/>
            <p:nvPr/>
          </p:nvSpPr>
          <p:spPr bwMode="auto">
            <a:xfrm>
              <a:off x="6311900" y="1690688"/>
              <a:ext cx="465138" cy="763588"/>
            </a:xfrm>
            <a:custGeom>
              <a:avLst/>
              <a:gdLst>
                <a:gd name="T0" fmla="*/ 57 w 57"/>
                <a:gd name="T1" fmla="*/ 9 h 94"/>
                <a:gd name="T2" fmla="*/ 41 w 57"/>
                <a:gd name="T3" fmla="*/ 1 h 94"/>
                <a:gd name="T4" fmla="*/ 30 w 57"/>
                <a:gd name="T5" fmla="*/ 9 h 94"/>
                <a:gd name="T6" fmla="*/ 23 w 57"/>
                <a:gd name="T7" fmla="*/ 31 h 94"/>
                <a:gd name="T8" fmla="*/ 15 w 57"/>
                <a:gd name="T9" fmla="*/ 34 h 94"/>
                <a:gd name="T10" fmla="*/ 10 w 57"/>
                <a:gd name="T11" fmla="*/ 40 h 94"/>
                <a:gd name="T12" fmla="*/ 14 w 57"/>
                <a:gd name="T13" fmla="*/ 53 h 94"/>
                <a:gd name="T14" fmla="*/ 11 w 57"/>
                <a:gd name="T15" fmla="*/ 68 h 94"/>
                <a:gd name="T16" fmla="*/ 2 w 57"/>
                <a:gd name="T17" fmla="*/ 79 h 94"/>
                <a:gd name="T18" fmla="*/ 3 w 57"/>
                <a:gd name="T19" fmla="*/ 94 h 94"/>
                <a:gd name="T20" fmla="*/ 20 w 57"/>
                <a:gd name="T21" fmla="*/ 82 h 94"/>
                <a:gd name="T22" fmla="*/ 27 w 57"/>
                <a:gd name="T23" fmla="*/ 62 h 94"/>
                <a:gd name="T24" fmla="*/ 27 w 57"/>
                <a:gd name="T25" fmla="*/ 51 h 94"/>
                <a:gd name="T26" fmla="*/ 36 w 57"/>
                <a:gd name="T27" fmla="*/ 45 h 94"/>
                <a:gd name="T28" fmla="*/ 44 w 57"/>
                <a:gd name="T2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94">
                  <a:moveTo>
                    <a:pt x="57" y="9"/>
                  </a:moveTo>
                  <a:cubicBezTo>
                    <a:pt x="51" y="1"/>
                    <a:pt x="46" y="0"/>
                    <a:pt x="41" y="1"/>
                  </a:cubicBezTo>
                  <a:cubicBezTo>
                    <a:pt x="36" y="1"/>
                    <a:pt x="32" y="5"/>
                    <a:pt x="30" y="9"/>
                  </a:cubicBezTo>
                  <a:cubicBezTo>
                    <a:pt x="27" y="16"/>
                    <a:pt x="28" y="26"/>
                    <a:pt x="23" y="31"/>
                  </a:cubicBezTo>
                  <a:cubicBezTo>
                    <a:pt x="21" y="32"/>
                    <a:pt x="18" y="33"/>
                    <a:pt x="15" y="34"/>
                  </a:cubicBezTo>
                  <a:cubicBezTo>
                    <a:pt x="13" y="35"/>
                    <a:pt x="10" y="37"/>
                    <a:pt x="10" y="40"/>
                  </a:cubicBezTo>
                  <a:cubicBezTo>
                    <a:pt x="9" y="44"/>
                    <a:pt x="13" y="49"/>
                    <a:pt x="14" y="53"/>
                  </a:cubicBezTo>
                  <a:cubicBezTo>
                    <a:pt x="16" y="58"/>
                    <a:pt x="14" y="64"/>
                    <a:pt x="11" y="68"/>
                  </a:cubicBezTo>
                  <a:cubicBezTo>
                    <a:pt x="8" y="72"/>
                    <a:pt x="4" y="75"/>
                    <a:pt x="2" y="79"/>
                  </a:cubicBezTo>
                  <a:cubicBezTo>
                    <a:pt x="0" y="84"/>
                    <a:pt x="0" y="90"/>
                    <a:pt x="3" y="94"/>
                  </a:cubicBezTo>
                  <a:cubicBezTo>
                    <a:pt x="9" y="91"/>
                    <a:pt x="15" y="87"/>
                    <a:pt x="20" y="82"/>
                  </a:cubicBezTo>
                  <a:cubicBezTo>
                    <a:pt x="24" y="77"/>
                    <a:pt x="28" y="70"/>
                    <a:pt x="27" y="62"/>
                  </a:cubicBezTo>
                  <a:cubicBezTo>
                    <a:pt x="27" y="58"/>
                    <a:pt x="25" y="54"/>
                    <a:pt x="27" y="51"/>
                  </a:cubicBezTo>
                  <a:cubicBezTo>
                    <a:pt x="29" y="47"/>
                    <a:pt x="33" y="46"/>
                    <a:pt x="36" y="45"/>
                  </a:cubicBezTo>
                  <a:cubicBezTo>
                    <a:pt x="40" y="44"/>
                    <a:pt x="44" y="42"/>
                    <a:pt x="44" y="38"/>
                  </a:cubicBezTo>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7" name="íṣ1ïḑê"/>
            <p:cNvSpPr/>
            <p:nvPr/>
          </p:nvSpPr>
          <p:spPr bwMode="auto">
            <a:xfrm>
              <a:off x="5341938" y="1447801"/>
              <a:ext cx="774700" cy="1079500"/>
            </a:xfrm>
            <a:custGeom>
              <a:avLst/>
              <a:gdLst>
                <a:gd name="T0" fmla="*/ 69 w 95"/>
                <a:gd name="T1" fmla="*/ 7 h 133"/>
                <a:gd name="T2" fmla="*/ 79 w 95"/>
                <a:gd name="T3" fmla="*/ 20 h 133"/>
                <a:gd name="T4" fmla="*/ 78 w 95"/>
                <a:gd name="T5" fmla="*/ 35 h 133"/>
                <a:gd name="T6" fmla="*/ 90 w 95"/>
                <a:gd name="T7" fmla="*/ 49 h 133"/>
                <a:gd name="T8" fmla="*/ 93 w 95"/>
                <a:gd name="T9" fmla="*/ 71 h 133"/>
                <a:gd name="T10" fmla="*/ 82 w 95"/>
                <a:gd name="T11" fmla="*/ 88 h 133"/>
                <a:gd name="T12" fmla="*/ 72 w 95"/>
                <a:gd name="T13" fmla="*/ 107 h 133"/>
                <a:gd name="T14" fmla="*/ 69 w 95"/>
                <a:gd name="T15" fmla="*/ 120 h 133"/>
                <a:gd name="T16" fmla="*/ 51 w 95"/>
                <a:gd name="T17" fmla="*/ 133 h 133"/>
                <a:gd name="T18" fmla="*/ 31 w 95"/>
                <a:gd name="T19" fmla="*/ 119 h 133"/>
                <a:gd name="T20" fmla="*/ 28 w 95"/>
                <a:gd name="T21" fmla="*/ 113 h 133"/>
                <a:gd name="T22" fmla="*/ 18 w 95"/>
                <a:gd name="T23" fmla="*/ 111 h 133"/>
                <a:gd name="T24" fmla="*/ 5 w 95"/>
                <a:gd name="T25" fmla="*/ 102 h 133"/>
                <a:gd name="T26" fmla="*/ 3 w 95"/>
                <a:gd name="T27" fmla="*/ 85 h 133"/>
                <a:gd name="T28" fmla="*/ 6 w 95"/>
                <a:gd name="T29" fmla="*/ 77 h 133"/>
                <a:gd name="T30" fmla="*/ 4 w 95"/>
                <a:gd name="T31" fmla="*/ 55 h 133"/>
                <a:gd name="T32" fmla="*/ 4 w 95"/>
                <a:gd name="T33" fmla="*/ 33 h 133"/>
                <a:gd name="T34" fmla="*/ 36 w 95"/>
                <a:gd name="T35" fmla="*/ 19 h 133"/>
                <a:gd name="T36" fmla="*/ 41 w 95"/>
                <a:gd name="T37" fmla="*/ 8 h 133"/>
                <a:gd name="T38" fmla="*/ 69 w 95"/>
                <a:gd name="T3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133">
                  <a:moveTo>
                    <a:pt x="69" y="7"/>
                  </a:moveTo>
                  <a:cubicBezTo>
                    <a:pt x="74" y="9"/>
                    <a:pt x="78" y="14"/>
                    <a:pt x="79" y="20"/>
                  </a:cubicBezTo>
                  <a:cubicBezTo>
                    <a:pt x="79" y="25"/>
                    <a:pt x="77" y="30"/>
                    <a:pt x="78" y="35"/>
                  </a:cubicBezTo>
                  <a:cubicBezTo>
                    <a:pt x="80" y="41"/>
                    <a:pt x="86" y="44"/>
                    <a:pt x="90" y="49"/>
                  </a:cubicBezTo>
                  <a:cubicBezTo>
                    <a:pt x="94" y="55"/>
                    <a:pt x="95" y="64"/>
                    <a:pt x="93" y="71"/>
                  </a:cubicBezTo>
                  <a:cubicBezTo>
                    <a:pt x="90" y="77"/>
                    <a:pt x="86" y="83"/>
                    <a:pt x="82" y="88"/>
                  </a:cubicBezTo>
                  <a:cubicBezTo>
                    <a:pt x="78" y="94"/>
                    <a:pt x="73" y="100"/>
                    <a:pt x="72" y="107"/>
                  </a:cubicBezTo>
                  <a:cubicBezTo>
                    <a:pt x="70" y="111"/>
                    <a:pt x="70" y="116"/>
                    <a:pt x="69" y="120"/>
                  </a:cubicBezTo>
                  <a:cubicBezTo>
                    <a:pt x="66" y="128"/>
                    <a:pt x="59" y="133"/>
                    <a:pt x="51" y="133"/>
                  </a:cubicBezTo>
                  <a:cubicBezTo>
                    <a:pt x="43" y="133"/>
                    <a:pt x="35" y="127"/>
                    <a:pt x="31" y="119"/>
                  </a:cubicBezTo>
                  <a:cubicBezTo>
                    <a:pt x="30" y="117"/>
                    <a:pt x="29" y="115"/>
                    <a:pt x="28" y="113"/>
                  </a:cubicBezTo>
                  <a:cubicBezTo>
                    <a:pt x="25" y="111"/>
                    <a:pt x="22" y="111"/>
                    <a:pt x="18" y="111"/>
                  </a:cubicBezTo>
                  <a:cubicBezTo>
                    <a:pt x="13" y="111"/>
                    <a:pt x="8" y="107"/>
                    <a:pt x="5" y="102"/>
                  </a:cubicBezTo>
                  <a:cubicBezTo>
                    <a:pt x="2" y="97"/>
                    <a:pt x="1" y="90"/>
                    <a:pt x="3" y="85"/>
                  </a:cubicBezTo>
                  <a:cubicBezTo>
                    <a:pt x="4" y="82"/>
                    <a:pt x="6" y="80"/>
                    <a:pt x="6" y="77"/>
                  </a:cubicBezTo>
                  <a:cubicBezTo>
                    <a:pt x="9" y="70"/>
                    <a:pt x="6" y="62"/>
                    <a:pt x="4" y="55"/>
                  </a:cubicBezTo>
                  <a:cubicBezTo>
                    <a:pt x="2" y="48"/>
                    <a:pt x="0" y="39"/>
                    <a:pt x="4" y="33"/>
                  </a:cubicBezTo>
                  <a:cubicBezTo>
                    <a:pt x="11" y="23"/>
                    <a:pt x="29" y="29"/>
                    <a:pt x="36" y="19"/>
                  </a:cubicBezTo>
                  <a:cubicBezTo>
                    <a:pt x="38" y="15"/>
                    <a:pt x="39" y="12"/>
                    <a:pt x="41" y="8"/>
                  </a:cubicBezTo>
                  <a:cubicBezTo>
                    <a:pt x="46" y="0"/>
                    <a:pt x="61" y="2"/>
                    <a:pt x="69" y="7"/>
                  </a:cubicBezTo>
                  <a:close/>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8" name="îṡļíḍé"/>
            <p:cNvSpPr/>
            <p:nvPr/>
          </p:nvSpPr>
          <p:spPr bwMode="auto">
            <a:xfrm>
              <a:off x="4805363" y="1301751"/>
              <a:ext cx="301625" cy="1087438"/>
            </a:xfrm>
            <a:custGeom>
              <a:avLst/>
              <a:gdLst>
                <a:gd name="T0" fmla="*/ 25 w 37"/>
                <a:gd name="T1" fmla="*/ 0 h 134"/>
                <a:gd name="T2" fmla="*/ 21 w 37"/>
                <a:gd name="T3" fmla="*/ 1 h 134"/>
                <a:gd name="T4" fmla="*/ 3 w 37"/>
                <a:gd name="T5" fmla="*/ 79 h 134"/>
                <a:gd name="T6" fmla="*/ 0 w 37"/>
                <a:gd name="T7" fmla="*/ 90 h 134"/>
                <a:gd name="T8" fmla="*/ 9 w 37"/>
                <a:gd name="T9" fmla="*/ 118 h 134"/>
                <a:gd name="T10" fmla="*/ 8 w 37"/>
                <a:gd name="T11" fmla="*/ 126 h 134"/>
                <a:gd name="T12" fmla="*/ 12 w 37"/>
                <a:gd name="T13" fmla="*/ 133 h 134"/>
                <a:gd name="T14" fmla="*/ 15 w 37"/>
                <a:gd name="T15" fmla="*/ 134 h 134"/>
                <a:gd name="T16" fmla="*/ 20 w 37"/>
                <a:gd name="T17" fmla="*/ 131 h 134"/>
                <a:gd name="T18" fmla="*/ 23 w 37"/>
                <a:gd name="T19" fmla="*/ 121 h 134"/>
                <a:gd name="T20" fmla="*/ 21 w 37"/>
                <a:gd name="T21" fmla="*/ 95 h 134"/>
                <a:gd name="T22" fmla="*/ 26 w 37"/>
                <a:gd name="T23" fmla="*/ 70 h 134"/>
                <a:gd name="T24" fmla="*/ 36 w 37"/>
                <a:gd name="T25" fmla="*/ 53 h 134"/>
                <a:gd name="T26" fmla="*/ 29 w 37"/>
                <a:gd name="T27" fmla="*/ 33 h 134"/>
                <a:gd name="T28" fmla="*/ 34 w 37"/>
                <a:gd name="T29" fmla="*/ 23 h 134"/>
                <a:gd name="T30" fmla="*/ 34 w 37"/>
                <a:gd name="T31" fmla="*/ 4 h 134"/>
                <a:gd name="T32" fmla="*/ 25 w 37"/>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34">
                  <a:moveTo>
                    <a:pt x="25" y="0"/>
                  </a:moveTo>
                  <a:cubicBezTo>
                    <a:pt x="24" y="0"/>
                    <a:pt x="22" y="0"/>
                    <a:pt x="21" y="1"/>
                  </a:cubicBezTo>
                  <a:cubicBezTo>
                    <a:pt x="3" y="79"/>
                    <a:pt x="3" y="79"/>
                    <a:pt x="3" y="79"/>
                  </a:cubicBezTo>
                  <a:cubicBezTo>
                    <a:pt x="0" y="90"/>
                    <a:pt x="0" y="90"/>
                    <a:pt x="0" y="90"/>
                  </a:cubicBezTo>
                  <a:cubicBezTo>
                    <a:pt x="7" y="99"/>
                    <a:pt x="10" y="107"/>
                    <a:pt x="9" y="118"/>
                  </a:cubicBezTo>
                  <a:cubicBezTo>
                    <a:pt x="9" y="120"/>
                    <a:pt x="8" y="123"/>
                    <a:pt x="8" y="126"/>
                  </a:cubicBezTo>
                  <a:cubicBezTo>
                    <a:pt x="8" y="128"/>
                    <a:pt x="9" y="131"/>
                    <a:pt x="12" y="133"/>
                  </a:cubicBezTo>
                  <a:cubicBezTo>
                    <a:pt x="13" y="134"/>
                    <a:pt x="14" y="134"/>
                    <a:pt x="15" y="134"/>
                  </a:cubicBezTo>
                  <a:cubicBezTo>
                    <a:pt x="17" y="134"/>
                    <a:pt x="19" y="133"/>
                    <a:pt x="20" y="131"/>
                  </a:cubicBezTo>
                  <a:cubicBezTo>
                    <a:pt x="23" y="128"/>
                    <a:pt x="23" y="125"/>
                    <a:pt x="23" y="121"/>
                  </a:cubicBezTo>
                  <a:cubicBezTo>
                    <a:pt x="23" y="112"/>
                    <a:pt x="22" y="103"/>
                    <a:pt x="21" y="95"/>
                  </a:cubicBezTo>
                  <a:cubicBezTo>
                    <a:pt x="21" y="86"/>
                    <a:pt x="21" y="77"/>
                    <a:pt x="26" y="70"/>
                  </a:cubicBezTo>
                  <a:cubicBezTo>
                    <a:pt x="30" y="65"/>
                    <a:pt x="36" y="60"/>
                    <a:pt x="36" y="53"/>
                  </a:cubicBezTo>
                  <a:cubicBezTo>
                    <a:pt x="35" y="46"/>
                    <a:pt x="28" y="40"/>
                    <a:pt x="29" y="33"/>
                  </a:cubicBezTo>
                  <a:cubicBezTo>
                    <a:pt x="29" y="29"/>
                    <a:pt x="32" y="26"/>
                    <a:pt x="34" y="23"/>
                  </a:cubicBezTo>
                  <a:cubicBezTo>
                    <a:pt x="36" y="18"/>
                    <a:pt x="37" y="9"/>
                    <a:pt x="34" y="4"/>
                  </a:cubicBezTo>
                  <a:cubicBezTo>
                    <a:pt x="31" y="1"/>
                    <a:pt x="28" y="0"/>
                    <a:pt x="25" y="0"/>
                  </a:cubicBezTo>
                </a:path>
              </a:pathLst>
            </a:custGeom>
            <a:solidFill>
              <a:srgbClr val="86E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îş1ïḑê"/>
            <p:cNvSpPr/>
            <p:nvPr/>
          </p:nvSpPr>
          <p:spPr bwMode="auto">
            <a:xfrm>
              <a:off x="4722813" y="1812926"/>
              <a:ext cx="415925" cy="307975"/>
            </a:xfrm>
            <a:custGeom>
              <a:avLst/>
              <a:gdLst>
                <a:gd name="T0" fmla="*/ 28 w 51"/>
                <a:gd name="T1" fmla="*/ 1 h 38"/>
                <a:gd name="T2" fmla="*/ 51 w 51"/>
                <a:gd name="T3" fmla="*/ 23 h 38"/>
                <a:gd name="T4" fmla="*/ 38 w 51"/>
                <a:gd name="T5" fmla="*/ 18 h 38"/>
                <a:gd name="T6" fmla="*/ 17 w 51"/>
                <a:gd name="T7" fmla="*/ 30 h 38"/>
                <a:gd name="T8" fmla="*/ 13 w 51"/>
                <a:gd name="T9" fmla="*/ 37 h 38"/>
                <a:gd name="T10" fmla="*/ 6 w 51"/>
                <a:gd name="T11" fmla="*/ 34 h 38"/>
                <a:gd name="T12" fmla="*/ 1 w 51"/>
                <a:gd name="T13" fmla="*/ 21 h 38"/>
                <a:gd name="T14" fmla="*/ 6 w 51"/>
                <a:gd name="T15" fmla="*/ 11 h 38"/>
                <a:gd name="T16" fmla="*/ 28 w 51"/>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8">
                  <a:moveTo>
                    <a:pt x="28" y="1"/>
                  </a:moveTo>
                  <a:cubicBezTo>
                    <a:pt x="39" y="1"/>
                    <a:pt x="49" y="11"/>
                    <a:pt x="51" y="23"/>
                  </a:cubicBezTo>
                  <a:cubicBezTo>
                    <a:pt x="47" y="20"/>
                    <a:pt x="43" y="19"/>
                    <a:pt x="38" y="18"/>
                  </a:cubicBezTo>
                  <a:cubicBezTo>
                    <a:pt x="29" y="16"/>
                    <a:pt x="19" y="22"/>
                    <a:pt x="17" y="30"/>
                  </a:cubicBezTo>
                  <a:cubicBezTo>
                    <a:pt x="16" y="33"/>
                    <a:pt x="15" y="36"/>
                    <a:pt x="13" y="37"/>
                  </a:cubicBezTo>
                  <a:cubicBezTo>
                    <a:pt x="10" y="38"/>
                    <a:pt x="7" y="36"/>
                    <a:pt x="6" y="34"/>
                  </a:cubicBezTo>
                  <a:cubicBezTo>
                    <a:pt x="3" y="30"/>
                    <a:pt x="0" y="25"/>
                    <a:pt x="1" y="21"/>
                  </a:cubicBezTo>
                  <a:cubicBezTo>
                    <a:pt x="1" y="18"/>
                    <a:pt x="4" y="14"/>
                    <a:pt x="6" y="11"/>
                  </a:cubicBezTo>
                  <a:cubicBezTo>
                    <a:pt x="11" y="4"/>
                    <a:pt x="19" y="0"/>
                    <a:pt x="28" y="1"/>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ïṥľíďè"/>
            <p:cNvSpPr/>
            <p:nvPr/>
          </p:nvSpPr>
          <p:spPr bwMode="auto">
            <a:xfrm>
              <a:off x="4959350" y="1698626"/>
              <a:ext cx="228600" cy="268288"/>
            </a:xfrm>
            <a:custGeom>
              <a:avLst/>
              <a:gdLst>
                <a:gd name="T0" fmla="*/ 11 w 28"/>
                <a:gd name="T1" fmla="*/ 2 h 33"/>
                <a:gd name="T2" fmla="*/ 5 w 28"/>
                <a:gd name="T3" fmla="*/ 33 h 33"/>
                <a:gd name="T4" fmla="*/ 23 w 28"/>
                <a:gd name="T5" fmla="*/ 31 h 33"/>
                <a:gd name="T6" fmla="*/ 28 w 28"/>
                <a:gd name="T7" fmla="*/ 0 h 33"/>
                <a:gd name="T8" fmla="*/ 11 w 28"/>
                <a:gd name="T9" fmla="*/ 2 h 33"/>
              </a:gdLst>
              <a:ahLst/>
              <a:cxnLst>
                <a:cxn ang="0">
                  <a:pos x="T0" y="T1"/>
                </a:cxn>
                <a:cxn ang="0">
                  <a:pos x="T2" y="T3"/>
                </a:cxn>
                <a:cxn ang="0">
                  <a:pos x="T4" y="T5"/>
                </a:cxn>
                <a:cxn ang="0">
                  <a:pos x="T6" y="T7"/>
                </a:cxn>
                <a:cxn ang="0">
                  <a:pos x="T8" y="T9"/>
                </a:cxn>
              </a:cxnLst>
              <a:rect l="0" t="0" r="r" b="b"/>
              <a:pathLst>
                <a:path w="28" h="33">
                  <a:moveTo>
                    <a:pt x="11" y="2"/>
                  </a:moveTo>
                  <a:cubicBezTo>
                    <a:pt x="7" y="8"/>
                    <a:pt x="0" y="33"/>
                    <a:pt x="5" y="33"/>
                  </a:cubicBezTo>
                  <a:cubicBezTo>
                    <a:pt x="10" y="33"/>
                    <a:pt x="23" y="31"/>
                    <a:pt x="23" y="31"/>
                  </a:cubicBezTo>
                  <a:cubicBezTo>
                    <a:pt x="28" y="0"/>
                    <a:pt x="28" y="0"/>
                    <a:pt x="28" y="0"/>
                  </a:cubicBezTo>
                  <a:lnTo>
                    <a:pt x="11" y="2"/>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íṩľiḋé"/>
            <p:cNvSpPr/>
            <p:nvPr/>
          </p:nvSpPr>
          <p:spPr bwMode="auto">
            <a:xfrm>
              <a:off x="4862513" y="1317626"/>
              <a:ext cx="357188" cy="446088"/>
            </a:xfrm>
            <a:custGeom>
              <a:avLst/>
              <a:gdLst>
                <a:gd name="T0" fmla="*/ 11 w 44"/>
                <a:gd name="T1" fmla="*/ 45 h 55"/>
                <a:gd name="T2" fmla="*/ 25 w 44"/>
                <a:gd name="T3" fmla="*/ 55 h 55"/>
                <a:gd name="T4" fmla="*/ 40 w 44"/>
                <a:gd name="T5" fmla="*/ 48 h 55"/>
                <a:gd name="T6" fmla="*/ 43 w 44"/>
                <a:gd name="T7" fmla="*/ 28 h 55"/>
                <a:gd name="T8" fmla="*/ 30 w 44"/>
                <a:gd name="T9" fmla="*/ 0 h 55"/>
                <a:gd name="T10" fmla="*/ 5 w 44"/>
                <a:gd name="T11" fmla="*/ 15 h 55"/>
                <a:gd name="T12" fmla="*/ 0 w 44"/>
                <a:gd name="T13" fmla="*/ 31 h 55"/>
                <a:gd name="T14" fmla="*/ 11 w 44"/>
                <a:gd name="T15" fmla="*/ 4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5">
                  <a:moveTo>
                    <a:pt x="11" y="45"/>
                  </a:moveTo>
                  <a:cubicBezTo>
                    <a:pt x="13" y="51"/>
                    <a:pt x="19" y="54"/>
                    <a:pt x="25" y="55"/>
                  </a:cubicBezTo>
                  <a:cubicBezTo>
                    <a:pt x="31" y="55"/>
                    <a:pt x="37" y="52"/>
                    <a:pt x="40" y="48"/>
                  </a:cubicBezTo>
                  <a:cubicBezTo>
                    <a:pt x="44" y="42"/>
                    <a:pt x="44" y="35"/>
                    <a:pt x="43" y="28"/>
                  </a:cubicBezTo>
                  <a:cubicBezTo>
                    <a:pt x="42" y="18"/>
                    <a:pt x="38" y="7"/>
                    <a:pt x="30" y="0"/>
                  </a:cubicBezTo>
                  <a:cubicBezTo>
                    <a:pt x="5" y="15"/>
                    <a:pt x="5" y="15"/>
                    <a:pt x="5" y="15"/>
                  </a:cubicBezTo>
                  <a:cubicBezTo>
                    <a:pt x="0" y="31"/>
                    <a:pt x="0" y="31"/>
                    <a:pt x="0" y="31"/>
                  </a:cubicBezTo>
                  <a:lnTo>
                    <a:pt x="11" y="45"/>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îṣliďè"/>
            <p:cNvSpPr/>
            <p:nvPr/>
          </p:nvSpPr>
          <p:spPr bwMode="auto">
            <a:xfrm>
              <a:off x="4732338" y="1187451"/>
              <a:ext cx="569913" cy="601663"/>
            </a:xfrm>
            <a:custGeom>
              <a:avLst/>
              <a:gdLst>
                <a:gd name="T0" fmla="*/ 49 w 70"/>
                <a:gd name="T1" fmla="*/ 27 h 74"/>
                <a:gd name="T2" fmla="*/ 64 w 70"/>
                <a:gd name="T3" fmla="*/ 16 h 74"/>
                <a:gd name="T4" fmla="*/ 60 w 70"/>
                <a:gd name="T5" fmla="*/ 2 h 74"/>
                <a:gd name="T6" fmla="*/ 43 w 70"/>
                <a:gd name="T7" fmla="*/ 3 h 74"/>
                <a:gd name="T8" fmla="*/ 31 w 70"/>
                <a:gd name="T9" fmla="*/ 3 h 74"/>
                <a:gd name="T10" fmla="*/ 21 w 70"/>
                <a:gd name="T11" fmla="*/ 8 h 74"/>
                <a:gd name="T12" fmla="*/ 13 w 70"/>
                <a:gd name="T13" fmla="*/ 26 h 74"/>
                <a:gd name="T14" fmla="*/ 2 w 70"/>
                <a:gd name="T15" fmla="*/ 39 h 74"/>
                <a:gd name="T16" fmla="*/ 11 w 70"/>
                <a:gd name="T17" fmla="*/ 63 h 74"/>
                <a:gd name="T18" fmla="*/ 35 w 70"/>
                <a:gd name="T19" fmla="*/ 73 h 74"/>
                <a:gd name="T20" fmla="*/ 41 w 70"/>
                <a:gd name="T21" fmla="*/ 71 h 74"/>
                <a:gd name="T22" fmla="*/ 39 w 70"/>
                <a:gd name="T23" fmla="*/ 61 h 74"/>
                <a:gd name="T24" fmla="*/ 27 w 70"/>
                <a:gd name="T25" fmla="*/ 49 h 74"/>
                <a:gd name="T26" fmla="*/ 36 w 70"/>
                <a:gd name="T27" fmla="*/ 49 h 74"/>
                <a:gd name="T28" fmla="*/ 36 w 70"/>
                <a:gd name="T29" fmla="*/ 38 h 74"/>
                <a:gd name="T30" fmla="*/ 49 w 70"/>
                <a:gd name="T31"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4">
                  <a:moveTo>
                    <a:pt x="49" y="27"/>
                  </a:moveTo>
                  <a:cubicBezTo>
                    <a:pt x="58" y="28"/>
                    <a:pt x="61" y="19"/>
                    <a:pt x="64" y="16"/>
                  </a:cubicBezTo>
                  <a:cubicBezTo>
                    <a:pt x="70" y="9"/>
                    <a:pt x="65" y="3"/>
                    <a:pt x="60" y="2"/>
                  </a:cubicBezTo>
                  <a:cubicBezTo>
                    <a:pt x="53" y="0"/>
                    <a:pt x="50" y="2"/>
                    <a:pt x="43" y="3"/>
                  </a:cubicBezTo>
                  <a:cubicBezTo>
                    <a:pt x="38" y="3"/>
                    <a:pt x="37" y="2"/>
                    <a:pt x="31" y="3"/>
                  </a:cubicBezTo>
                  <a:cubicBezTo>
                    <a:pt x="27" y="4"/>
                    <a:pt x="24" y="6"/>
                    <a:pt x="21" y="8"/>
                  </a:cubicBezTo>
                  <a:cubicBezTo>
                    <a:pt x="15" y="13"/>
                    <a:pt x="11" y="20"/>
                    <a:pt x="13" y="26"/>
                  </a:cubicBezTo>
                  <a:cubicBezTo>
                    <a:pt x="7" y="27"/>
                    <a:pt x="3" y="33"/>
                    <a:pt x="2" y="39"/>
                  </a:cubicBezTo>
                  <a:cubicBezTo>
                    <a:pt x="0" y="48"/>
                    <a:pt x="4" y="57"/>
                    <a:pt x="11" y="63"/>
                  </a:cubicBezTo>
                  <a:cubicBezTo>
                    <a:pt x="17" y="69"/>
                    <a:pt x="28" y="69"/>
                    <a:pt x="35" y="73"/>
                  </a:cubicBezTo>
                  <a:cubicBezTo>
                    <a:pt x="36" y="74"/>
                    <a:pt x="41" y="71"/>
                    <a:pt x="41" y="71"/>
                  </a:cubicBezTo>
                  <a:cubicBezTo>
                    <a:pt x="42" y="69"/>
                    <a:pt x="40" y="62"/>
                    <a:pt x="39" y="61"/>
                  </a:cubicBezTo>
                  <a:cubicBezTo>
                    <a:pt x="36" y="57"/>
                    <a:pt x="25" y="56"/>
                    <a:pt x="27" y="49"/>
                  </a:cubicBezTo>
                  <a:cubicBezTo>
                    <a:pt x="28" y="44"/>
                    <a:pt x="33" y="46"/>
                    <a:pt x="36" y="49"/>
                  </a:cubicBezTo>
                  <a:cubicBezTo>
                    <a:pt x="40" y="52"/>
                    <a:pt x="35" y="44"/>
                    <a:pt x="36" y="38"/>
                  </a:cubicBezTo>
                  <a:cubicBezTo>
                    <a:pt x="37" y="31"/>
                    <a:pt x="40" y="26"/>
                    <a:pt x="49" y="27"/>
                  </a:cubicBezTo>
                  <a:close/>
                </a:path>
              </a:pathLst>
            </a:custGeom>
            <a:solidFill>
              <a:srgbClr val="2134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íṥľïḍé"/>
            <p:cNvSpPr/>
            <p:nvPr/>
          </p:nvSpPr>
          <p:spPr bwMode="auto">
            <a:xfrm>
              <a:off x="4600575" y="5588001"/>
              <a:ext cx="514350" cy="171450"/>
            </a:xfrm>
            <a:custGeom>
              <a:avLst/>
              <a:gdLst>
                <a:gd name="T0" fmla="*/ 31 w 63"/>
                <a:gd name="T1" fmla="*/ 0 h 21"/>
                <a:gd name="T2" fmla="*/ 62 w 63"/>
                <a:gd name="T3" fmla="*/ 17 h 21"/>
                <a:gd name="T4" fmla="*/ 0 w 63"/>
                <a:gd name="T5" fmla="*/ 19 h 21"/>
                <a:gd name="T6" fmla="*/ 3 w 63"/>
                <a:gd name="T7" fmla="*/ 0 h 21"/>
                <a:gd name="T8" fmla="*/ 31 w 63"/>
                <a:gd name="T9" fmla="*/ 0 h 21"/>
              </a:gdLst>
              <a:ahLst/>
              <a:cxnLst>
                <a:cxn ang="0">
                  <a:pos x="T0" y="T1"/>
                </a:cxn>
                <a:cxn ang="0">
                  <a:pos x="T2" y="T3"/>
                </a:cxn>
                <a:cxn ang="0">
                  <a:pos x="T4" y="T5"/>
                </a:cxn>
                <a:cxn ang="0">
                  <a:pos x="T6" y="T7"/>
                </a:cxn>
                <a:cxn ang="0">
                  <a:pos x="T8" y="T9"/>
                </a:cxn>
              </a:cxnLst>
              <a:rect l="0" t="0" r="r" b="b"/>
              <a:pathLst>
                <a:path w="63" h="21">
                  <a:moveTo>
                    <a:pt x="31" y="0"/>
                  </a:moveTo>
                  <a:cubicBezTo>
                    <a:pt x="31" y="0"/>
                    <a:pt x="63" y="14"/>
                    <a:pt x="62" y="17"/>
                  </a:cubicBezTo>
                  <a:cubicBezTo>
                    <a:pt x="61" y="21"/>
                    <a:pt x="0" y="19"/>
                    <a:pt x="0" y="19"/>
                  </a:cubicBezTo>
                  <a:cubicBezTo>
                    <a:pt x="3" y="0"/>
                    <a:pt x="3" y="0"/>
                    <a:pt x="3" y="0"/>
                  </a:cubicBezTo>
                  <a:lnTo>
                    <a:pt x="31"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îSľïḓê"/>
            <p:cNvSpPr/>
            <p:nvPr/>
          </p:nvSpPr>
          <p:spPr bwMode="auto">
            <a:xfrm>
              <a:off x="4592638" y="3265488"/>
              <a:ext cx="561975" cy="2338388"/>
            </a:xfrm>
            <a:custGeom>
              <a:avLst/>
              <a:gdLst>
                <a:gd name="T0" fmla="*/ 15 w 69"/>
                <a:gd name="T1" fmla="*/ 16 h 288"/>
                <a:gd name="T2" fmla="*/ 0 w 69"/>
                <a:gd name="T3" fmla="*/ 288 h 288"/>
                <a:gd name="T4" fmla="*/ 37 w 69"/>
                <a:gd name="T5" fmla="*/ 288 h 288"/>
                <a:gd name="T6" fmla="*/ 69 w 69"/>
                <a:gd name="T7" fmla="*/ 16 h 288"/>
                <a:gd name="T8" fmla="*/ 15 w 69"/>
                <a:gd name="T9" fmla="*/ 16 h 288"/>
              </a:gdLst>
              <a:ahLst/>
              <a:cxnLst>
                <a:cxn ang="0">
                  <a:pos x="T0" y="T1"/>
                </a:cxn>
                <a:cxn ang="0">
                  <a:pos x="T2" y="T3"/>
                </a:cxn>
                <a:cxn ang="0">
                  <a:pos x="T4" y="T5"/>
                </a:cxn>
                <a:cxn ang="0">
                  <a:pos x="T6" y="T7"/>
                </a:cxn>
                <a:cxn ang="0">
                  <a:pos x="T8" y="T9"/>
                </a:cxn>
              </a:cxnLst>
              <a:rect l="0" t="0" r="r" b="b"/>
              <a:pathLst>
                <a:path w="69" h="288">
                  <a:moveTo>
                    <a:pt x="15" y="16"/>
                  </a:moveTo>
                  <a:cubicBezTo>
                    <a:pt x="29" y="0"/>
                    <a:pt x="15" y="267"/>
                    <a:pt x="0" y="288"/>
                  </a:cubicBezTo>
                  <a:cubicBezTo>
                    <a:pt x="37" y="288"/>
                    <a:pt x="37" y="288"/>
                    <a:pt x="37" y="288"/>
                  </a:cubicBezTo>
                  <a:cubicBezTo>
                    <a:pt x="57" y="212"/>
                    <a:pt x="67" y="117"/>
                    <a:pt x="69" y="16"/>
                  </a:cubicBezTo>
                  <a:lnTo>
                    <a:pt x="15" y="16"/>
                  </a:ln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íšļïḋe"/>
            <p:cNvSpPr/>
            <p:nvPr/>
          </p:nvSpPr>
          <p:spPr bwMode="auto">
            <a:xfrm>
              <a:off x="5089525" y="5603876"/>
              <a:ext cx="496888" cy="179388"/>
            </a:xfrm>
            <a:custGeom>
              <a:avLst/>
              <a:gdLst>
                <a:gd name="T0" fmla="*/ 20 w 61"/>
                <a:gd name="T1" fmla="*/ 0 h 22"/>
                <a:gd name="T2" fmla="*/ 59 w 61"/>
                <a:gd name="T3" fmla="*/ 17 h 22"/>
                <a:gd name="T4" fmla="*/ 0 w 61"/>
                <a:gd name="T5" fmla="*/ 19 h 22"/>
                <a:gd name="T6" fmla="*/ 2 w 61"/>
                <a:gd name="T7" fmla="*/ 0 h 22"/>
                <a:gd name="T8" fmla="*/ 20 w 61"/>
                <a:gd name="T9" fmla="*/ 0 h 22"/>
              </a:gdLst>
              <a:ahLst/>
              <a:cxnLst>
                <a:cxn ang="0">
                  <a:pos x="T0" y="T1"/>
                </a:cxn>
                <a:cxn ang="0">
                  <a:pos x="T2" y="T3"/>
                </a:cxn>
                <a:cxn ang="0">
                  <a:pos x="T4" y="T5"/>
                </a:cxn>
                <a:cxn ang="0">
                  <a:pos x="T6" y="T7"/>
                </a:cxn>
                <a:cxn ang="0">
                  <a:pos x="T8" y="T9"/>
                </a:cxn>
              </a:cxnLst>
              <a:rect l="0" t="0" r="r" b="b"/>
              <a:pathLst>
                <a:path w="61" h="22">
                  <a:moveTo>
                    <a:pt x="20" y="0"/>
                  </a:moveTo>
                  <a:cubicBezTo>
                    <a:pt x="20" y="0"/>
                    <a:pt x="61" y="12"/>
                    <a:pt x="59" y="17"/>
                  </a:cubicBezTo>
                  <a:cubicBezTo>
                    <a:pt x="58" y="22"/>
                    <a:pt x="0" y="19"/>
                    <a:pt x="0" y="19"/>
                  </a:cubicBezTo>
                  <a:cubicBezTo>
                    <a:pt x="2" y="0"/>
                    <a:pt x="2" y="0"/>
                    <a:pt x="2" y="0"/>
                  </a:cubicBezTo>
                  <a:lnTo>
                    <a:pt x="20"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iṧḷïḑe"/>
            <p:cNvSpPr/>
            <p:nvPr/>
          </p:nvSpPr>
          <p:spPr bwMode="auto">
            <a:xfrm>
              <a:off x="4984750" y="3395663"/>
              <a:ext cx="544513" cy="2217738"/>
            </a:xfrm>
            <a:custGeom>
              <a:avLst/>
              <a:gdLst>
                <a:gd name="T0" fmla="*/ 0 w 67"/>
                <a:gd name="T1" fmla="*/ 5 h 273"/>
                <a:gd name="T2" fmla="*/ 12 w 67"/>
                <a:gd name="T3" fmla="*/ 272 h 273"/>
                <a:gd name="T4" fmla="*/ 44 w 67"/>
                <a:gd name="T5" fmla="*/ 273 h 273"/>
                <a:gd name="T6" fmla="*/ 56 w 67"/>
                <a:gd name="T7" fmla="*/ 0 h 273"/>
                <a:gd name="T8" fmla="*/ 0 w 67"/>
                <a:gd name="T9" fmla="*/ 5 h 273"/>
              </a:gdLst>
              <a:ahLst/>
              <a:cxnLst>
                <a:cxn ang="0">
                  <a:pos x="T0" y="T1"/>
                </a:cxn>
                <a:cxn ang="0">
                  <a:pos x="T2" y="T3"/>
                </a:cxn>
                <a:cxn ang="0">
                  <a:pos x="T4" y="T5"/>
                </a:cxn>
                <a:cxn ang="0">
                  <a:pos x="T6" y="T7"/>
                </a:cxn>
                <a:cxn ang="0">
                  <a:pos x="T8" y="T9"/>
                </a:cxn>
              </a:cxnLst>
              <a:rect l="0" t="0" r="r" b="b"/>
              <a:pathLst>
                <a:path w="67" h="273">
                  <a:moveTo>
                    <a:pt x="0" y="5"/>
                  </a:moveTo>
                  <a:cubicBezTo>
                    <a:pt x="14" y="9"/>
                    <a:pt x="30" y="193"/>
                    <a:pt x="12" y="272"/>
                  </a:cubicBezTo>
                  <a:cubicBezTo>
                    <a:pt x="44" y="273"/>
                    <a:pt x="44" y="273"/>
                    <a:pt x="44" y="273"/>
                  </a:cubicBezTo>
                  <a:cubicBezTo>
                    <a:pt x="60" y="186"/>
                    <a:pt x="67" y="85"/>
                    <a:pt x="56" y="0"/>
                  </a:cubicBezTo>
                  <a:lnTo>
                    <a:pt x="0" y="5"/>
                  </a:ln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îṥ1iďê"/>
            <p:cNvSpPr/>
            <p:nvPr/>
          </p:nvSpPr>
          <p:spPr bwMode="auto">
            <a:xfrm>
              <a:off x="6426200" y="1878013"/>
              <a:ext cx="341313" cy="292100"/>
            </a:xfrm>
            <a:custGeom>
              <a:avLst/>
              <a:gdLst>
                <a:gd name="T0" fmla="*/ 8 w 42"/>
                <a:gd name="T1" fmla="*/ 18 h 36"/>
                <a:gd name="T2" fmla="*/ 21 w 42"/>
                <a:gd name="T3" fmla="*/ 8 h 36"/>
                <a:gd name="T4" fmla="*/ 20 w 42"/>
                <a:gd name="T5" fmla="*/ 16 h 36"/>
                <a:gd name="T6" fmla="*/ 38 w 42"/>
                <a:gd name="T7" fmla="*/ 1 h 36"/>
                <a:gd name="T8" fmla="*/ 17 w 42"/>
                <a:gd name="T9" fmla="*/ 33 h 36"/>
                <a:gd name="T10" fmla="*/ 8 w 42"/>
                <a:gd name="T11" fmla="*/ 18 h 36"/>
              </a:gdLst>
              <a:ahLst/>
              <a:cxnLst>
                <a:cxn ang="0">
                  <a:pos x="T0" y="T1"/>
                </a:cxn>
                <a:cxn ang="0">
                  <a:pos x="T2" y="T3"/>
                </a:cxn>
                <a:cxn ang="0">
                  <a:pos x="T4" y="T5"/>
                </a:cxn>
                <a:cxn ang="0">
                  <a:pos x="T6" y="T7"/>
                </a:cxn>
                <a:cxn ang="0">
                  <a:pos x="T8" y="T9"/>
                </a:cxn>
                <a:cxn ang="0">
                  <a:pos x="T10" y="T11"/>
                </a:cxn>
              </a:cxnLst>
              <a:rect l="0" t="0" r="r" b="b"/>
              <a:pathLst>
                <a:path w="42" h="36">
                  <a:moveTo>
                    <a:pt x="8" y="18"/>
                  </a:moveTo>
                  <a:cubicBezTo>
                    <a:pt x="20" y="14"/>
                    <a:pt x="19" y="6"/>
                    <a:pt x="21" y="8"/>
                  </a:cubicBezTo>
                  <a:cubicBezTo>
                    <a:pt x="23" y="9"/>
                    <a:pt x="20" y="16"/>
                    <a:pt x="20" y="16"/>
                  </a:cubicBezTo>
                  <a:cubicBezTo>
                    <a:pt x="22" y="19"/>
                    <a:pt x="36" y="0"/>
                    <a:pt x="38" y="1"/>
                  </a:cubicBezTo>
                  <a:cubicBezTo>
                    <a:pt x="42" y="1"/>
                    <a:pt x="37" y="36"/>
                    <a:pt x="17" y="33"/>
                  </a:cubicBezTo>
                  <a:cubicBezTo>
                    <a:pt x="0" y="30"/>
                    <a:pt x="8" y="18"/>
                    <a:pt x="8" y="18"/>
                  </a:cubicBez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íṣ1ïḑe"/>
            <p:cNvSpPr/>
            <p:nvPr/>
          </p:nvSpPr>
          <p:spPr bwMode="auto">
            <a:xfrm>
              <a:off x="4683125" y="1601788"/>
              <a:ext cx="1930400" cy="2135188"/>
            </a:xfrm>
            <a:custGeom>
              <a:avLst/>
              <a:gdLst>
                <a:gd name="T0" fmla="*/ 104 w 237"/>
                <a:gd name="T1" fmla="*/ 260 h 263"/>
                <a:gd name="T2" fmla="*/ 100 w 237"/>
                <a:gd name="T3" fmla="*/ 104 h 263"/>
                <a:gd name="T4" fmla="*/ 157 w 237"/>
                <a:gd name="T5" fmla="*/ 127 h 263"/>
                <a:gd name="T6" fmla="*/ 237 w 237"/>
                <a:gd name="T7" fmla="*/ 67 h 263"/>
                <a:gd name="T8" fmla="*/ 226 w 237"/>
                <a:gd name="T9" fmla="*/ 50 h 263"/>
                <a:gd name="T10" fmla="*/ 150 w 237"/>
                <a:gd name="T11" fmla="*/ 87 h 263"/>
                <a:gd name="T12" fmla="*/ 84 w 237"/>
                <a:gd name="T13" fmla="*/ 40 h 263"/>
                <a:gd name="T14" fmla="*/ 7 w 237"/>
                <a:gd name="T15" fmla="*/ 88 h 263"/>
                <a:gd name="T16" fmla="*/ 0 w 237"/>
                <a:gd name="T17" fmla="*/ 254 h 263"/>
                <a:gd name="T18" fmla="*/ 104 w 237"/>
                <a:gd name="T19" fmla="*/ 26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263">
                  <a:moveTo>
                    <a:pt x="104" y="260"/>
                  </a:moveTo>
                  <a:cubicBezTo>
                    <a:pt x="100" y="104"/>
                    <a:pt x="100" y="104"/>
                    <a:pt x="100" y="104"/>
                  </a:cubicBezTo>
                  <a:cubicBezTo>
                    <a:pt x="100" y="104"/>
                    <a:pt x="146" y="129"/>
                    <a:pt x="157" y="127"/>
                  </a:cubicBezTo>
                  <a:cubicBezTo>
                    <a:pt x="168" y="126"/>
                    <a:pt x="237" y="67"/>
                    <a:pt x="237" y="67"/>
                  </a:cubicBezTo>
                  <a:cubicBezTo>
                    <a:pt x="226" y="50"/>
                    <a:pt x="226" y="50"/>
                    <a:pt x="226" y="50"/>
                  </a:cubicBezTo>
                  <a:cubicBezTo>
                    <a:pt x="226" y="50"/>
                    <a:pt x="165" y="83"/>
                    <a:pt x="150" y="87"/>
                  </a:cubicBezTo>
                  <a:cubicBezTo>
                    <a:pt x="136" y="90"/>
                    <a:pt x="111" y="62"/>
                    <a:pt x="84" y="40"/>
                  </a:cubicBezTo>
                  <a:cubicBezTo>
                    <a:pt x="74" y="32"/>
                    <a:pt x="10" y="0"/>
                    <a:pt x="7" y="88"/>
                  </a:cubicBezTo>
                  <a:cubicBezTo>
                    <a:pt x="6" y="108"/>
                    <a:pt x="2" y="213"/>
                    <a:pt x="0" y="254"/>
                  </a:cubicBezTo>
                  <a:cubicBezTo>
                    <a:pt x="26" y="260"/>
                    <a:pt x="73" y="263"/>
                    <a:pt x="104" y="260"/>
                  </a:cubicBezTo>
                  <a:close/>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íšlïḓê"/>
            <p:cNvSpPr/>
            <p:nvPr/>
          </p:nvSpPr>
          <p:spPr bwMode="auto">
            <a:xfrm>
              <a:off x="5073650" y="1828801"/>
              <a:ext cx="407988" cy="309563"/>
            </a:xfrm>
            <a:custGeom>
              <a:avLst/>
              <a:gdLst>
                <a:gd name="T0" fmla="*/ 27 w 50"/>
                <a:gd name="T1" fmla="*/ 1 h 38"/>
                <a:gd name="T2" fmla="*/ 50 w 50"/>
                <a:gd name="T3" fmla="*/ 23 h 38"/>
                <a:gd name="T4" fmla="*/ 37 w 50"/>
                <a:gd name="T5" fmla="*/ 18 h 38"/>
                <a:gd name="T6" fmla="*/ 16 w 50"/>
                <a:gd name="T7" fmla="*/ 31 h 38"/>
                <a:gd name="T8" fmla="*/ 12 w 50"/>
                <a:gd name="T9" fmla="*/ 37 h 38"/>
                <a:gd name="T10" fmla="*/ 5 w 50"/>
                <a:gd name="T11" fmla="*/ 34 h 38"/>
                <a:gd name="T12" fmla="*/ 0 w 50"/>
                <a:gd name="T13" fmla="*/ 21 h 38"/>
                <a:gd name="T14" fmla="*/ 5 w 50"/>
                <a:gd name="T15" fmla="*/ 12 h 38"/>
                <a:gd name="T16" fmla="*/ 27 w 50"/>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27" y="1"/>
                  </a:moveTo>
                  <a:cubicBezTo>
                    <a:pt x="39" y="2"/>
                    <a:pt x="49" y="12"/>
                    <a:pt x="50" y="23"/>
                  </a:cubicBezTo>
                  <a:cubicBezTo>
                    <a:pt x="46" y="21"/>
                    <a:pt x="42" y="19"/>
                    <a:pt x="37" y="18"/>
                  </a:cubicBezTo>
                  <a:cubicBezTo>
                    <a:pt x="28" y="17"/>
                    <a:pt x="19" y="22"/>
                    <a:pt x="16" y="31"/>
                  </a:cubicBezTo>
                  <a:cubicBezTo>
                    <a:pt x="15" y="33"/>
                    <a:pt x="14" y="36"/>
                    <a:pt x="12" y="37"/>
                  </a:cubicBezTo>
                  <a:cubicBezTo>
                    <a:pt x="9" y="38"/>
                    <a:pt x="7" y="36"/>
                    <a:pt x="5" y="34"/>
                  </a:cubicBezTo>
                  <a:cubicBezTo>
                    <a:pt x="3" y="31"/>
                    <a:pt x="0" y="25"/>
                    <a:pt x="0" y="21"/>
                  </a:cubicBezTo>
                  <a:cubicBezTo>
                    <a:pt x="1" y="18"/>
                    <a:pt x="4" y="14"/>
                    <a:pt x="5" y="12"/>
                  </a:cubicBezTo>
                  <a:cubicBezTo>
                    <a:pt x="10" y="5"/>
                    <a:pt x="19" y="0"/>
                    <a:pt x="27" y="1"/>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ïṡļîḓè"/>
            <p:cNvSpPr/>
            <p:nvPr/>
          </p:nvSpPr>
          <p:spPr bwMode="auto">
            <a:xfrm>
              <a:off x="5154613" y="2446338"/>
              <a:ext cx="457200" cy="665163"/>
            </a:xfrm>
            <a:custGeom>
              <a:avLst/>
              <a:gdLst>
                <a:gd name="T0" fmla="*/ 50 w 56"/>
                <a:gd name="T1" fmla="*/ 4 h 82"/>
                <a:gd name="T2" fmla="*/ 46 w 56"/>
                <a:gd name="T3" fmla="*/ 61 h 82"/>
                <a:gd name="T4" fmla="*/ 10 w 56"/>
                <a:gd name="T5" fmla="*/ 82 h 82"/>
                <a:gd name="T6" fmla="*/ 4 w 56"/>
                <a:gd name="T7" fmla="*/ 81 h 82"/>
                <a:gd name="T8" fmla="*/ 0 w 56"/>
                <a:gd name="T9" fmla="*/ 77 h 82"/>
                <a:gd name="T10" fmla="*/ 3 w 56"/>
                <a:gd name="T11" fmla="*/ 71 h 82"/>
                <a:gd name="T12" fmla="*/ 10 w 56"/>
                <a:gd name="T13" fmla="*/ 68 h 82"/>
                <a:gd name="T14" fmla="*/ 43 w 56"/>
                <a:gd name="T15" fmla="*/ 37 h 82"/>
                <a:gd name="T16" fmla="*/ 42 w 56"/>
                <a:gd name="T17" fmla="*/ 0 h 82"/>
                <a:gd name="T18" fmla="*/ 50 w 56"/>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2">
                  <a:moveTo>
                    <a:pt x="50" y="4"/>
                  </a:moveTo>
                  <a:cubicBezTo>
                    <a:pt x="52" y="13"/>
                    <a:pt x="56" y="45"/>
                    <a:pt x="46" y="61"/>
                  </a:cubicBezTo>
                  <a:cubicBezTo>
                    <a:pt x="39" y="74"/>
                    <a:pt x="24" y="82"/>
                    <a:pt x="10" y="82"/>
                  </a:cubicBezTo>
                  <a:cubicBezTo>
                    <a:pt x="8" y="82"/>
                    <a:pt x="6" y="82"/>
                    <a:pt x="4" y="81"/>
                  </a:cubicBezTo>
                  <a:cubicBezTo>
                    <a:pt x="2" y="81"/>
                    <a:pt x="0" y="79"/>
                    <a:pt x="0" y="77"/>
                  </a:cubicBezTo>
                  <a:cubicBezTo>
                    <a:pt x="0" y="75"/>
                    <a:pt x="1" y="72"/>
                    <a:pt x="3" y="71"/>
                  </a:cubicBezTo>
                  <a:cubicBezTo>
                    <a:pt x="5" y="69"/>
                    <a:pt x="7" y="68"/>
                    <a:pt x="10" y="68"/>
                  </a:cubicBezTo>
                  <a:cubicBezTo>
                    <a:pt x="24" y="66"/>
                    <a:pt x="42" y="59"/>
                    <a:pt x="43" y="37"/>
                  </a:cubicBezTo>
                  <a:cubicBezTo>
                    <a:pt x="42" y="0"/>
                    <a:pt x="42" y="0"/>
                    <a:pt x="42" y="0"/>
                  </a:cubicBezTo>
                  <a:lnTo>
                    <a:pt x="50" y="4"/>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iṥlïďe"/>
            <p:cNvSpPr/>
            <p:nvPr/>
          </p:nvSpPr>
          <p:spPr bwMode="auto">
            <a:xfrm>
              <a:off x="4389438" y="1771651"/>
              <a:ext cx="895350" cy="1493838"/>
            </a:xfrm>
            <a:custGeom>
              <a:avLst/>
              <a:gdLst>
                <a:gd name="T0" fmla="*/ 42 w 110"/>
                <a:gd name="T1" fmla="*/ 26 h 184"/>
                <a:gd name="T2" fmla="*/ 24 w 110"/>
                <a:gd name="T3" fmla="*/ 61 h 184"/>
                <a:gd name="T4" fmla="*/ 10 w 110"/>
                <a:gd name="T5" fmla="*/ 99 h 184"/>
                <a:gd name="T6" fmla="*/ 1 w 110"/>
                <a:gd name="T7" fmla="*/ 132 h 184"/>
                <a:gd name="T8" fmla="*/ 8 w 110"/>
                <a:gd name="T9" fmla="*/ 165 h 184"/>
                <a:gd name="T10" fmla="*/ 35 w 110"/>
                <a:gd name="T11" fmla="*/ 181 h 184"/>
                <a:gd name="T12" fmla="*/ 67 w 110"/>
                <a:gd name="T13" fmla="*/ 183 h 184"/>
                <a:gd name="T14" fmla="*/ 96 w 110"/>
                <a:gd name="T15" fmla="*/ 174 h 184"/>
                <a:gd name="T16" fmla="*/ 103 w 110"/>
                <a:gd name="T17" fmla="*/ 154 h 184"/>
                <a:gd name="T18" fmla="*/ 64 w 110"/>
                <a:gd name="T19" fmla="*/ 12 h 184"/>
                <a:gd name="T20" fmla="*/ 42 w 110"/>
                <a:gd name="T21"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84">
                  <a:moveTo>
                    <a:pt x="42" y="26"/>
                  </a:moveTo>
                  <a:cubicBezTo>
                    <a:pt x="34" y="36"/>
                    <a:pt x="29" y="48"/>
                    <a:pt x="24" y="61"/>
                  </a:cubicBezTo>
                  <a:cubicBezTo>
                    <a:pt x="19" y="74"/>
                    <a:pt x="15" y="86"/>
                    <a:pt x="10" y="99"/>
                  </a:cubicBezTo>
                  <a:cubicBezTo>
                    <a:pt x="6" y="110"/>
                    <a:pt x="2" y="121"/>
                    <a:pt x="1" y="132"/>
                  </a:cubicBezTo>
                  <a:cubicBezTo>
                    <a:pt x="0" y="144"/>
                    <a:pt x="2" y="156"/>
                    <a:pt x="8" y="165"/>
                  </a:cubicBezTo>
                  <a:cubicBezTo>
                    <a:pt x="15" y="174"/>
                    <a:pt x="25" y="179"/>
                    <a:pt x="35" y="181"/>
                  </a:cubicBezTo>
                  <a:cubicBezTo>
                    <a:pt x="45" y="184"/>
                    <a:pt x="56" y="183"/>
                    <a:pt x="67" y="183"/>
                  </a:cubicBezTo>
                  <a:cubicBezTo>
                    <a:pt x="77" y="183"/>
                    <a:pt x="89" y="182"/>
                    <a:pt x="96" y="174"/>
                  </a:cubicBezTo>
                  <a:cubicBezTo>
                    <a:pt x="101" y="169"/>
                    <a:pt x="102" y="161"/>
                    <a:pt x="103" y="154"/>
                  </a:cubicBezTo>
                  <a:cubicBezTo>
                    <a:pt x="109" y="111"/>
                    <a:pt x="110" y="0"/>
                    <a:pt x="64" y="12"/>
                  </a:cubicBezTo>
                  <a:cubicBezTo>
                    <a:pt x="56" y="14"/>
                    <a:pt x="48" y="19"/>
                    <a:pt x="42" y="26"/>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îṥ1íḍê"/>
            <p:cNvSpPr/>
            <p:nvPr/>
          </p:nvSpPr>
          <p:spPr bwMode="auto">
            <a:xfrm>
              <a:off x="4446588" y="1885951"/>
              <a:ext cx="838200" cy="1379538"/>
            </a:xfrm>
            <a:custGeom>
              <a:avLst/>
              <a:gdLst>
                <a:gd name="T0" fmla="*/ 73 w 103"/>
                <a:gd name="T1" fmla="*/ 0 h 170"/>
                <a:gd name="T2" fmla="*/ 85 w 103"/>
                <a:gd name="T3" fmla="*/ 129 h 170"/>
                <a:gd name="T4" fmla="*/ 78 w 103"/>
                <a:gd name="T5" fmla="*/ 148 h 170"/>
                <a:gd name="T6" fmla="*/ 48 w 103"/>
                <a:gd name="T7" fmla="*/ 158 h 170"/>
                <a:gd name="T8" fmla="*/ 17 w 103"/>
                <a:gd name="T9" fmla="*/ 156 h 170"/>
                <a:gd name="T10" fmla="*/ 0 w 103"/>
                <a:gd name="T11" fmla="*/ 149 h 170"/>
                <a:gd name="T12" fmla="*/ 1 w 103"/>
                <a:gd name="T13" fmla="*/ 151 h 170"/>
                <a:gd name="T14" fmla="*/ 28 w 103"/>
                <a:gd name="T15" fmla="*/ 167 h 170"/>
                <a:gd name="T16" fmla="*/ 60 w 103"/>
                <a:gd name="T17" fmla="*/ 169 h 170"/>
                <a:gd name="T18" fmla="*/ 89 w 103"/>
                <a:gd name="T19" fmla="*/ 160 h 170"/>
                <a:gd name="T20" fmla="*/ 96 w 103"/>
                <a:gd name="T21" fmla="*/ 140 h 170"/>
                <a:gd name="T22" fmla="*/ 73 w 103"/>
                <a:gd name="T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70">
                  <a:moveTo>
                    <a:pt x="73" y="0"/>
                  </a:moveTo>
                  <a:cubicBezTo>
                    <a:pt x="91" y="29"/>
                    <a:pt x="89" y="97"/>
                    <a:pt x="85" y="129"/>
                  </a:cubicBezTo>
                  <a:cubicBezTo>
                    <a:pt x="84" y="136"/>
                    <a:pt x="82" y="143"/>
                    <a:pt x="78" y="148"/>
                  </a:cubicBezTo>
                  <a:cubicBezTo>
                    <a:pt x="71" y="156"/>
                    <a:pt x="59" y="157"/>
                    <a:pt x="48" y="158"/>
                  </a:cubicBezTo>
                  <a:cubicBezTo>
                    <a:pt x="38" y="158"/>
                    <a:pt x="27" y="158"/>
                    <a:pt x="17" y="156"/>
                  </a:cubicBezTo>
                  <a:cubicBezTo>
                    <a:pt x="11" y="154"/>
                    <a:pt x="5" y="152"/>
                    <a:pt x="0" y="149"/>
                  </a:cubicBezTo>
                  <a:cubicBezTo>
                    <a:pt x="0" y="150"/>
                    <a:pt x="1" y="150"/>
                    <a:pt x="1" y="151"/>
                  </a:cubicBezTo>
                  <a:cubicBezTo>
                    <a:pt x="8" y="160"/>
                    <a:pt x="18" y="165"/>
                    <a:pt x="28" y="167"/>
                  </a:cubicBezTo>
                  <a:cubicBezTo>
                    <a:pt x="38" y="170"/>
                    <a:pt x="49" y="169"/>
                    <a:pt x="60" y="169"/>
                  </a:cubicBezTo>
                  <a:cubicBezTo>
                    <a:pt x="70" y="169"/>
                    <a:pt x="82" y="168"/>
                    <a:pt x="89" y="160"/>
                  </a:cubicBezTo>
                  <a:cubicBezTo>
                    <a:pt x="94" y="155"/>
                    <a:pt x="95" y="147"/>
                    <a:pt x="96" y="140"/>
                  </a:cubicBezTo>
                  <a:cubicBezTo>
                    <a:pt x="101" y="103"/>
                    <a:pt x="103" y="15"/>
                    <a:pt x="73" y="0"/>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sp>
          <p:nvSpPr>
            <p:cNvPr id="53" name="íṣ1íḑe"/>
            <p:cNvSpPr/>
            <p:nvPr/>
          </p:nvSpPr>
          <p:spPr bwMode="auto">
            <a:xfrm>
              <a:off x="4430713" y="1836738"/>
              <a:ext cx="676275" cy="722313"/>
            </a:xfrm>
            <a:custGeom>
              <a:avLst/>
              <a:gdLst>
                <a:gd name="T0" fmla="*/ 6 w 83"/>
                <a:gd name="T1" fmla="*/ 56 h 89"/>
                <a:gd name="T2" fmla="*/ 4 w 83"/>
                <a:gd name="T3" fmla="*/ 76 h 89"/>
                <a:gd name="T4" fmla="*/ 23 w 83"/>
                <a:gd name="T5" fmla="*/ 84 h 89"/>
                <a:gd name="T6" fmla="*/ 59 w 83"/>
                <a:gd name="T7" fmla="*/ 88 h 89"/>
                <a:gd name="T8" fmla="*/ 73 w 83"/>
                <a:gd name="T9" fmla="*/ 87 h 89"/>
                <a:gd name="T10" fmla="*/ 82 w 83"/>
                <a:gd name="T11" fmla="*/ 67 h 89"/>
                <a:gd name="T12" fmla="*/ 81 w 83"/>
                <a:gd name="T13" fmla="*/ 33 h 89"/>
                <a:gd name="T14" fmla="*/ 72 w 83"/>
                <a:gd name="T15" fmla="*/ 10 h 89"/>
                <a:gd name="T16" fmla="*/ 42 w 83"/>
                <a:gd name="T17" fmla="*/ 5 h 89"/>
                <a:gd name="T18" fmla="*/ 30 w 83"/>
                <a:gd name="T19" fmla="*/ 18 h 89"/>
                <a:gd name="T20" fmla="*/ 18 w 83"/>
                <a:gd name="T21" fmla="*/ 35 h 89"/>
                <a:gd name="T22" fmla="*/ 6 w 83"/>
                <a:gd name="T23"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6" y="56"/>
                  </a:moveTo>
                  <a:cubicBezTo>
                    <a:pt x="3" y="62"/>
                    <a:pt x="0" y="70"/>
                    <a:pt x="4" y="76"/>
                  </a:cubicBezTo>
                  <a:cubicBezTo>
                    <a:pt x="7" y="82"/>
                    <a:pt x="16" y="84"/>
                    <a:pt x="23" y="84"/>
                  </a:cubicBezTo>
                  <a:cubicBezTo>
                    <a:pt x="35" y="86"/>
                    <a:pt x="47" y="87"/>
                    <a:pt x="59" y="88"/>
                  </a:cubicBezTo>
                  <a:cubicBezTo>
                    <a:pt x="64" y="89"/>
                    <a:pt x="69" y="89"/>
                    <a:pt x="73" y="87"/>
                  </a:cubicBezTo>
                  <a:cubicBezTo>
                    <a:pt x="80" y="83"/>
                    <a:pt x="82" y="74"/>
                    <a:pt x="82" y="67"/>
                  </a:cubicBezTo>
                  <a:cubicBezTo>
                    <a:pt x="83" y="55"/>
                    <a:pt x="83" y="44"/>
                    <a:pt x="81" y="33"/>
                  </a:cubicBezTo>
                  <a:cubicBezTo>
                    <a:pt x="80" y="25"/>
                    <a:pt x="78" y="16"/>
                    <a:pt x="72" y="10"/>
                  </a:cubicBezTo>
                  <a:cubicBezTo>
                    <a:pt x="65" y="2"/>
                    <a:pt x="52" y="0"/>
                    <a:pt x="42" y="5"/>
                  </a:cubicBezTo>
                  <a:cubicBezTo>
                    <a:pt x="38" y="8"/>
                    <a:pt x="34" y="14"/>
                    <a:pt x="30" y="18"/>
                  </a:cubicBezTo>
                  <a:cubicBezTo>
                    <a:pt x="26" y="23"/>
                    <a:pt x="22" y="29"/>
                    <a:pt x="18" y="35"/>
                  </a:cubicBezTo>
                  <a:cubicBezTo>
                    <a:pt x="13" y="42"/>
                    <a:pt x="9" y="48"/>
                    <a:pt x="6" y="56"/>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ïṩlíḑè"/>
            <p:cNvSpPr/>
            <p:nvPr/>
          </p:nvSpPr>
          <p:spPr bwMode="auto">
            <a:xfrm>
              <a:off x="4576763" y="2462213"/>
              <a:ext cx="138113" cy="161925"/>
            </a:xfrm>
            <a:custGeom>
              <a:avLst/>
              <a:gdLst>
                <a:gd name="T0" fmla="*/ 1 w 17"/>
                <a:gd name="T1" fmla="*/ 12 h 20"/>
                <a:gd name="T2" fmla="*/ 1 w 17"/>
                <a:gd name="T3" fmla="*/ 16 h 20"/>
                <a:gd name="T4" fmla="*/ 6 w 17"/>
                <a:gd name="T5" fmla="*/ 19 h 20"/>
                <a:gd name="T6" fmla="*/ 13 w 17"/>
                <a:gd name="T7" fmla="*/ 19 h 20"/>
                <a:gd name="T8" fmla="*/ 16 w 17"/>
                <a:gd name="T9" fmla="*/ 15 h 20"/>
                <a:gd name="T10" fmla="*/ 17 w 17"/>
                <a:gd name="T11" fmla="*/ 8 h 20"/>
                <a:gd name="T12" fmla="*/ 16 w 17"/>
                <a:gd name="T13" fmla="*/ 3 h 20"/>
                <a:gd name="T14" fmla="*/ 12 w 17"/>
                <a:gd name="T15" fmla="*/ 1 h 20"/>
                <a:gd name="T16" fmla="*/ 1 w 17"/>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 y="12"/>
                  </a:moveTo>
                  <a:cubicBezTo>
                    <a:pt x="1" y="13"/>
                    <a:pt x="0" y="15"/>
                    <a:pt x="1" y="16"/>
                  </a:cubicBezTo>
                  <a:cubicBezTo>
                    <a:pt x="2" y="18"/>
                    <a:pt x="4" y="18"/>
                    <a:pt x="6" y="19"/>
                  </a:cubicBezTo>
                  <a:cubicBezTo>
                    <a:pt x="8" y="20"/>
                    <a:pt x="10" y="20"/>
                    <a:pt x="13" y="19"/>
                  </a:cubicBezTo>
                  <a:cubicBezTo>
                    <a:pt x="15" y="18"/>
                    <a:pt x="16" y="17"/>
                    <a:pt x="16" y="15"/>
                  </a:cubicBezTo>
                  <a:cubicBezTo>
                    <a:pt x="17" y="13"/>
                    <a:pt x="17" y="10"/>
                    <a:pt x="17" y="8"/>
                  </a:cubicBezTo>
                  <a:cubicBezTo>
                    <a:pt x="17" y="6"/>
                    <a:pt x="17" y="4"/>
                    <a:pt x="16" y="3"/>
                  </a:cubicBezTo>
                  <a:cubicBezTo>
                    <a:pt x="15" y="2"/>
                    <a:pt x="13" y="1"/>
                    <a:pt x="12" y="1"/>
                  </a:cubicBezTo>
                  <a:cubicBezTo>
                    <a:pt x="6" y="0"/>
                    <a:pt x="3" y="7"/>
                    <a:pt x="1" y="12"/>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iś1ïďe"/>
            <p:cNvSpPr/>
            <p:nvPr/>
          </p:nvSpPr>
          <p:spPr bwMode="auto">
            <a:xfrm>
              <a:off x="5895975" y="4467226"/>
              <a:ext cx="400050" cy="211138"/>
            </a:xfrm>
            <a:custGeom>
              <a:avLst/>
              <a:gdLst>
                <a:gd name="T0" fmla="*/ 0 w 49"/>
                <a:gd name="T1" fmla="*/ 12 h 26"/>
                <a:gd name="T2" fmla="*/ 0 w 49"/>
                <a:gd name="T3" fmla="*/ 26 h 26"/>
                <a:gd name="T4" fmla="*/ 10 w 49"/>
                <a:gd name="T5" fmla="*/ 26 h 26"/>
                <a:gd name="T6" fmla="*/ 10 w 49"/>
                <a:gd name="T7" fmla="*/ 14 h 26"/>
                <a:gd name="T8" fmla="*/ 16 w 49"/>
                <a:gd name="T9" fmla="*/ 8 h 26"/>
                <a:gd name="T10" fmla="*/ 34 w 49"/>
                <a:gd name="T11" fmla="*/ 8 h 26"/>
                <a:gd name="T12" fmla="*/ 40 w 49"/>
                <a:gd name="T13" fmla="*/ 14 h 26"/>
                <a:gd name="T14" fmla="*/ 40 w 49"/>
                <a:gd name="T15" fmla="*/ 26 h 26"/>
                <a:gd name="T16" fmla="*/ 49 w 49"/>
                <a:gd name="T17" fmla="*/ 26 h 26"/>
                <a:gd name="T18" fmla="*/ 49 w 49"/>
                <a:gd name="T19" fmla="*/ 12 h 26"/>
                <a:gd name="T20" fmla="*/ 37 w 49"/>
                <a:gd name="T21" fmla="*/ 0 h 26"/>
                <a:gd name="T22" fmla="*/ 13 w 49"/>
                <a:gd name="T23" fmla="*/ 0 h 26"/>
                <a:gd name="T24" fmla="*/ 0 w 49"/>
                <a:gd name="T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6">
                  <a:moveTo>
                    <a:pt x="0" y="12"/>
                  </a:moveTo>
                  <a:cubicBezTo>
                    <a:pt x="0" y="26"/>
                    <a:pt x="0" y="26"/>
                    <a:pt x="0" y="26"/>
                  </a:cubicBezTo>
                  <a:cubicBezTo>
                    <a:pt x="10" y="26"/>
                    <a:pt x="10" y="26"/>
                    <a:pt x="10" y="26"/>
                  </a:cubicBezTo>
                  <a:cubicBezTo>
                    <a:pt x="10" y="14"/>
                    <a:pt x="10" y="14"/>
                    <a:pt x="10" y="14"/>
                  </a:cubicBezTo>
                  <a:cubicBezTo>
                    <a:pt x="10" y="11"/>
                    <a:pt x="13" y="8"/>
                    <a:pt x="16" y="8"/>
                  </a:cubicBezTo>
                  <a:cubicBezTo>
                    <a:pt x="34" y="8"/>
                    <a:pt x="34" y="8"/>
                    <a:pt x="34" y="8"/>
                  </a:cubicBezTo>
                  <a:cubicBezTo>
                    <a:pt x="37" y="8"/>
                    <a:pt x="40" y="11"/>
                    <a:pt x="40" y="14"/>
                  </a:cubicBezTo>
                  <a:cubicBezTo>
                    <a:pt x="40" y="26"/>
                    <a:pt x="40" y="26"/>
                    <a:pt x="40" y="26"/>
                  </a:cubicBezTo>
                  <a:cubicBezTo>
                    <a:pt x="49" y="26"/>
                    <a:pt x="49" y="26"/>
                    <a:pt x="49" y="26"/>
                  </a:cubicBezTo>
                  <a:cubicBezTo>
                    <a:pt x="49" y="12"/>
                    <a:pt x="49" y="12"/>
                    <a:pt x="49" y="12"/>
                  </a:cubicBezTo>
                  <a:cubicBezTo>
                    <a:pt x="49" y="5"/>
                    <a:pt x="44" y="0"/>
                    <a:pt x="37" y="0"/>
                  </a:cubicBezTo>
                  <a:cubicBezTo>
                    <a:pt x="13" y="0"/>
                    <a:pt x="13" y="0"/>
                    <a:pt x="13" y="0"/>
                  </a:cubicBezTo>
                  <a:cubicBezTo>
                    <a:pt x="6" y="0"/>
                    <a:pt x="0" y="5"/>
                    <a:pt x="0"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îSḷîďè"/>
            <p:cNvSpPr/>
            <p:nvPr/>
          </p:nvSpPr>
          <p:spPr bwMode="auto">
            <a:xfrm>
              <a:off x="5895975" y="4532313"/>
              <a:ext cx="122238" cy="33338"/>
            </a:xfrm>
            <a:custGeom>
              <a:avLst/>
              <a:gdLst>
                <a:gd name="T0" fmla="*/ 0 w 15"/>
                <a:gd name="T1" fmla="*/ 4 h 4"/>
                <a:gd name="T2" fmla="*/ 0 w 15"/>
                <a:gd name="T3" fmla="*/ 4 h 4"/>
                <a:gd name="T4" fmla="*/ 0 w 15"/>
                <a:gd name="T5" fmla="*/ 4 h 4"/>
                <a:gd name="T6" fmla="*/ 0 w 15"/>
                <a:gd name="T7" fmla="*/ 4 h 4"/>
                <a:gd name="T8" fmla="*/ 0 w 15"/>
                <a:gd name="T9" fmla="*/ 4 h 4"/>
                <a:gd name="T10" fmla="*/ 0 w 15"/>
                <a:gd name="T11" fmla="*/ 4 h 4"/>
                <a:gd name="T12" fmla="*/ 0 w 15"/>
                <a:gd name="T13" fmla="*/ 4 h 4"/>
                <a:gd name="T14" fmla="*/ 0 w 15"/>
                <a:gd name="T15" fmla="*/ 4 h 4"/>
                <a:gd name="T16" fmla="*/ 0 w 15"/>
                <a:gd name="T17" fmla="*/ 4 h 4"/>
                <a:gd name="T18" fmla="*/ 15 w 15"/>
                <a:gd name="T19" fmla="*/ 0 h 4"/>
                <a:gd name="T20" fmla="*/ 13 w 15"/>
                <a:gd name="T21" fmla="*/ 1 h 4"/>
                <a:gd name="T22" fmla="*/ 13 w 15"/>
                <a:gd name="T23" fmla="*/ 1 h 4"/>
                <a:gd name="T24" fmla="*/ 15 w 15"/>
                <a:gd name="T25" fmla="*/ 0 h 4"/>
                <a:gd name="T26" fmla="*/ 15 w 15"/>
                <a:gd name="T27" fmla="*/ 0 h 4"/>
                <a:gd name="T28" fmla="*/ 15 w 15"/>
                <a:gd name="T29" fmla="*/ 0 h 4"/>
                <a:gd name="T30" fmla="*/ 15 w 1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15" y="0"/>
                  </a:moveTo>
                  <a:cubicBezTo>
                    <a:pt x="15" y="0"/>
                    <a:pt x="14" y="0"/>
                    <a:pt x="13" y="1"/>
                  </a:cubicBezTo>
                  <a:cubicBezTo>
                    <a:pt x="13" y="1"/>
                    <a:pt x="13" y="1"/>
                    <a:pt x="13" y="1"/>
                  </a:cubicBezTo>
                  <a:cubicBezTo>
                    <a:pt x="14" y="0"/>
                    <a:pt x="15" y="0"/>
                    <a:pt x="15" y="0"/>
                  </a:cubicBezTo>
                  <a:moveTo>
                    <a:pt x="15" y="0"/>
                  </a:moveTo>
                  <a:cubicBezTo>
                    <a:pt x="15" y="0"/>
                    <a:pt x="15" y="0"/>
                    <a:pt x="15" y="0"/>
                  </a:cubicBezTo>
                  <a:cubicBezTo>
                    <a:pt x="15" y="0"/>
                    <a:pt x="15" y="0"/>
                    <a:pt x="15"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îśļiḋe"/>
            <p:cNvSpPr/>
            <p:nvPr/>
          </p:nvSpPr>
          <p:spPr bwMode="auto">
            <a:xfrm>
              <a:off x="5895975" y="4484688"/>
              <a:ext cx="400050" cy="193675"/>
            </a:xfrm>
            <a:custGeom>
              <a:avLst/>
              <a:gdLst>
                <a:gd name="T0" fmla="*/ 37 w 49"/>
                <a:gd name="T1" fmla="*/ 4 h 24"/>
                <a:gd name="T2" fmla="*/ 18 w 49"/>
                <a:gd name="T3" fmla="*/ 4 h 24"/>
                <a:gd name="T4" fmla="*/ 13 w 49"/>
                <a:gd name="T5" fmla="*/ 7 h 24"/>
                <a:gd name="T6" fmla="*/ 15 w 49"/>
                <a:gd name="T7" fmla="*/ 6 h 24"/>
                <a:gd name="T8" fmla="*/ 15 w 49"/>
                <a:gd name="T9" fmla="*/ 6 h 24"/>
                <a:gd name="T10" fmla="*/ 15 w 49"/>
                <a:gd name="T11" fmla="*/ 6 h 24"/>
                <a:gd name="T12" fmla="*/ 16 w 49"/>
                <a:gd name="T13" fmla="*/ 6 h 24"/>
                <a:gd name="T14" fmla="*/ 34 w 49"/>
                <a:gd name="T15" fmla="*/ 6 h 24"/>
                <a:gd name="T16" fmla="*/ 40 w 49"/>
                <a:gd name="T17" fmla="*/ 12 h 24"/>
                <a:gd name="T18" fmla="*/ 40 w 49"/>
                <a:gd name="T19" fmla="*/ 24 h 24"/>
                <a:gd name="T20" fmla="*/ 49 w 49"/>
                <a:gd name="T21" fmla="*/ 24 h 24"/>
                <a:gd name="T22" fmla="*/ 49 w 49"/>
                <a:gd name="T23" fmla="*/ 21 h 24"/>
                <a:gd name="T24" fmla="*/ 42 w 49"/>
                <a:gd name="T25" fmla="*/ 21 h 24"/>
                <a:gd name="T26" fmla="*/ 42 w 49"/>
                <a:gd name="T27" fmla="*/ 9 h 24"/>
                <a:gd name="T28" fmla="*/ 37 w 49"/>
                <a:gd name="T29" fmla="*/ 4 h 24"/>
                <a:gd name="T30" fmla="*/ 5 w 49"/>
                <a:gd name="T31" fmla="*/ 0 h 24"/>
                <a:gd name="T32" fmla="*/ 0 w 49"/>
                <a:gd name="T33" fmla="*/ 10 h 24"/>
                <a:gd name="T34" fmla="*/ 0 w 49"/>
                <a:gd name="T35" fmla="*/ 10 h 24"/>
                <a:gd name="T36" fmla="*/ 0 w 49"/>
                <a:gd name="T37" fmla="*/ 10 h 24"/>
                <a:gd name="T38" fmla="*/ 0 w 49"/>
                <a:gd name="T39" fmla="*/ 10 h 24"/>
                <a:gd name="T40" fmla="*/ 0 w 49"/>
                <a:gd name="T41" fmla="*/ 10 h 24"/>
                <a:gd name="T42" fmla="*/ 0 w 49"/>
                <a:gd name="T43" fmla="*/ 10 h 24"/>
                <a:gd name="T44" fmla="*/ 0 w 49"/>
                <a:gd name="T45" fmla="*/ 10 h 24"/>
                <a:gd name="T46" fmla="*/ 0 w 49"/>
                <a:gd name="T47" fmla="*/ 10 h 24"/>
                <a:gd name="T48" fmla="*/ 0 w 49"/>
                <a:gd name="T49" fmla="*/ 24 h 24"/>
                <a:gd name="T50" fmla="*/ 10 w 49"/>
                <a:gd name="T51" fmla="*/ 24 h 24"/>
                <a:gd name="T52" fmla="*/ 10 w 49"/>
                <a:gd name="T53" fmla="*/ 21 h 24"/>
                <a:gd name="T54" fmla="*/ 3 w 49"/>
                <a:gd name="T55" fmla="*/ 21 h 24"/>
                <a:gd name="T56" fmla="*/ 3 w 49"/>
                <a:gd name="T57" fmla="*/ 8 h 24"/>
                <a:gd name="T58" fmla="*/ 5 w 49"/>
                <a:gd name="T5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24">
                  <a:moveTo>
                    <a:pt x="37" y="4"/>
                  </a:moveTo>
                  <a:cubicBezTo>
                    <a:pt x="18" y="4"/>
                    <a:pt x="18" y="4"/>
                    <a:pt x="18" y="4"/>
                  </a:cubicBezTo>
                  <a:cubicBezTo>
                    <a:pt x="16" y="4"/>
                    <a:pt x="14" y="5"/>
                    <a:pt x="13" y="7"/>
                  </a:cubicBezTo>
                  <a:cubicBezTo>
                    <a:pt x="14" y="6"/>
                    <a:pt x="15" y="6"/>
                    <a:pt x="15" y="6"/>
                  </a:cubicBezTo>
                  <a:cubicBezTo>
                    <a:pt x="15" y="6"/>
                    <a:pt x="15" y="6"/>
                    <a:pt x="15" y="6"/>
                  </a:cubicBezTo>
                  <a:cubicBezTo>
                    <a:pt x="15" y="6"/>
                    <a:pt x="15" y="6"/>
                    <a:pt x="15" y="6"/>
                  </a:cubicBezTo>
                  <a:cubicBezTo>
                    <a:pt x="15" y="6"/>
                    <a:pt x="15" y="6"/>
                    <a:pt x="16" y="6"/>
                  </a:cubicBezTo>
                  <a:cubicBezTo>
                    <a:pt x="34" y="6"/>
                    <a:pt x="34" y="6"/>
                    <a:pt x="34" y="6"/>
                  </a:cubicBezTo>
                  <a:cubicBezTo>
                    <a:pt x="37" y="6"/>
                    <a:pt x="40" y="9"/>
                    <a:pt x="40" y="12"/>
                  </a:cubicBezTo>
                  <a:cubicBezTo>
                    <a:pt x="40" y="24"/>
                    <a:pt x="40" y="24"/>
                    <a:pt x="40" y="24"/>
                  </a:cubicBezTo>
                  <a:cubicBezTo>
                    <a:pt x="49" y="24"/>
                    <a:pt x="49" y="24"/>
                    <a:pt x="49" y="24"/>
                  </a:cubicBezTo>
                  <a:cubicBezTo>
                    <a:pt x="49" y="21"/>
                    <a:pt x="49" y="21"/>
                    <a:pt x="49" y="21"/>
                  </a:cubicBezTo>
                  <a:cubicBezTo>
                    <a:pt x="42" y="21"/>
                    <a:pt x="42" y="21"/>
                    <a:pt x="42" y="21"/>
                  </a:cubicBezTo>
                  <a:cubicBezTo>
                    <a:pt x="42" y="9"/>
                    <a:pt x="42" y="9"/>
                    <a:pt x="42" y="9"/>
                  </a:cubicBezTo>
                  <a:cubicBezTo>
                    <a:pt x="42" y="6"/>
                    <a:pt x="40" y="4"/>
                    <a:pt x="37" y="4"/>
                  </a:cubicBezTo>
                  <a:moveTo>
                    <a:pt x="5" y="0"/>
                  </a:moveTo>
                  <a:cubicBezTo>
                    <a:pt x="2" y="2"/>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24"/>
                    <a:pt x="0" y="24"/>
                    <a:pt x="0" y="24"/>
                  </a:cubicBezTo>
                  <a:cubicBezTo>
                    <a:pt x="10" y="24"/>
                    <a:pt x="10" y="24"/>
                    <a:pt x="10" y="24"/>
                  </a:cubicBezTo>
                  <a:cubicBezTo>
                    <a:pt x="10" y="21"/>
                    <a:pt x="10" y="21"/>
                    <a:pt x="10" y="21"/>
                  </a:cubicBezTo>
                  <a:cubicBezTo>
                    <a:pt x="3" y="21"/>
                    <a:pt x="3" y="21"/>
                    <a:pt x="3" y="21"/>
                  </a:cubicBezTo>
                  <a:cubicBezTo>
                    <a:pt x="3" y="8"/>
                    <a:pt x="3" y="8"/>
                    <a:pt x="3" y="8"/>
                  </a:cubicBezTo>
                  <a:cubicBezTo>
                    <a:pt x="3" y="5"/>
                    <a:pt x="4" y="2"/>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iSľíḍe"/>
            <p:cNvSpPr/>
            <p:nvPr/>
          </p:nvSpPr>
          <p:spPr bwMode="auto">
            <a:xfrm>
              <a:off x="5570538" y="4589463"/>
              <a:ext cx="220663"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ïṩḷíḑè"/>
            <p:cNvSpPr/>
            <p:nvPr/>
          </p:nvSpPr>
          <p:spPr bwMode="auto">
            <a:xfrm>
              <a:off x="6410325" y="4589463"/>
              <a:ext cx="219075"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iṣḻïďé"/>
            <p:cNvSpPr/>
            <p:nvPr/>
          </p:nvSpPr>
          <p:spPr bwMode="auto">
            <a:xfrm>
              <a:off x="5570538" y="4589463"/>
              <a:ext cx="33338" cy="98425"/>
            </a:xfrm>
            <a:custGeom>
              <a:avLst/>
              <a:gdLst>
                <a:gd name="T0" fmla="*/ 0 w 4"/>
                <a:gd name="T1" fmla="*/ 8 h 12"/>
                <a:gd name="T2" fmla="*/ 0 w 4"/>
                <a:gd name="T3" fmla="*/ 10 h 12"/>
                <a:gd name="T4" fmla="*/ 3 w 4"/>
                <a:gd name="T5" fmla="*/ 12 h 12"/>
                <a:gd name="T6" fmla="*/ 4 w 4"/>
                <a:gd name="T7" fmla="*/ 12 h 12"/>
                <a:gd name="T8" fmla="*/ 0 w 4"/>
                <a:gd name="T9" fmla="*/ 8 h 12"/>
                <a:gd name="T10" fmla="*/ 4 w 4"/>
                <a:gd name="T11" fmla="*/ 0 h 12"/>
                <a:gd name="T12" fmla="*/ 3 w 4"/>
                <a:gd name="T13" fmla="*/ 0 h 12"/>
                <a:gd name="T14" fmla="*/ 0 w 4"/>
                <a:gd name="T15" fmla="*/ 2 h 12"/>
                <a:gd name="T16" fmla="*/ 0 w 4"/>
                <a:gd name="T17" fmla="*/ 4 h 12"/>
                <a:gd name="T18" fmla="*/ 4 w 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8"/>
                  </a:moveTo>
                  <a:cubicBezTo>
                    <a:pt x="0" y="10"/>
                    <a:pt x="0" y="10"/>
                    <a:pt x="0" y="10"/>
                  </a:cubicBezTo>
                  <a:cubicBezTo>
                    <a:pt x="0" y="11"/>
                    <a:pt x="1" y="12"/>
                    <a:pt x="3" y="12"/>
                  </a:cubicBezTo>
                  <a:cubicBezTo>
                    <a:pt x="4" y="12"/>
                    <a:pt x="4" y="12"/>
                    <a:pt x="4" y="12"/>
                  </a:cubicBezTo>
                  <a:cubicBezTo>
                    <a:pt x="2" y="12"/>
                    <a:pt x="0" y="10"/>
                    <a:pt x="0" y="8"/>
                  </a:cubicBezTo>
                  <a:moveTo>
                    <a:pt x="4" y="0"/>
                  </a:moveTo>
                  <a:cubicBezTo>
                    <a:pt x="3" y="0"/>
                    <a:pt x="3" y="0"/>
                    <a:pt x="3" y="0"/>
                  </a:cubicBezTo>
                  <a:cubicBezTo>
                    <a:pt x="1" y="0"/>
                    <a:pt x="0" y="1"/>
                    <a:pt x="0" y="2"/>
                  </a:cubicBezTo>
                  <a:cubicBezTo>
                    <a:pt x="0" y="4"/>
                    <a:pt x="0" y="4"/>
                    <a:pt x="0" y="4"/>
                  </a:cubicBezTo>
                  <a:cubicBezTo>
                    <a:pt x="0" y="2"/>
                    <a:pt x="2" y="0"/>
                    <a:pt x="4"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iṧļïḓè"/>
            <p:cNvSpPr/>
            <p:nvPr/>
          </p:nvSpPr>
          <p:spPr bwMode="auto">
            <a:xfrm>
              <a:off x="5570538" y="4589463"/>
              <a:ext cx="41275" cy="98425"/>
            </a:xfrm>
            <a:custGeom>
              <a:avLst/>
              <a:gdLst>
                <a:gd name="T0" fmla="*/ 5 w 5"/>
                <a:gd name="T1" fmla="*/ 0 h 12"/>
                <a:gd name="T2" fmla="*/ 4 w 5"/>
                <a:gd name="T3" fmla="*/ 0 h 12"/>
                <a:gd name="T4" fmla="*/ 0 w 5"/>
                <a:gd name="T5" fmla="*/ 4 h 12"/>
                <a:gd name="T6" fmla="*/ 0 w 5"/>
                <a:gd name="T7" fmla="*/ 8 h 12"/>
                <a:gd name="T8" fmla="*/ 4 w 5"/>
                <a:gd name="T9" fmla="*/ 12 h 12"/>
                <a:gd name="T10" fmla="*/ 5 w 5"/>
                <a:gd name="T11" fmla="*/ 12 h 12"/>
                <a:gd name="T12" fmla="*/ 3 w 5"/>
                <a:gd name="T13" fmla="*/ 10 h 12"/>
                <a:gd name="T14" fmla="*/ 3 w 5"/>
                <a:gd name="T15" fmla="*/ 2 h 12"/>
                <a:gd name="T16" fmla="*/ 5 w 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
                  <a:moveTo>
                    <a:pt x="5" y="0"/>
                  </a:moveTo>
                  <a:cubicBezTo>
                    <a:pt x="4" y="0"/>
                    <a:pt x="4" y="0"/>
                    <a:pt x="4" y="0"/>
                  </a:cubicBezTo>
                  <a:cubicBezTo>
                    <a:pt x="2" y="0"/>
                    <a:pt x="0" y="2"/>
                    <a:pt x="0" y="4"/>
                  </a:cubicBezTo>
                  <a:cubicBezTo>
                    <a:pt x="0" y="8"/>
                    <a:pt x="0" y="8"/>
                    <a:pt x="0" y="8"/>
                  </a:cubicBezTo>
                  <a:cubicBezTo>
                    <a:pt x="0" y="10"/>
                    <a:pt x="2" y="12"/>
                    <a:pt x="4" y="12"/>
                  </a:cubicBezTo>
                  <a:cubicBezTo>
                    <a:pt x="5" y="12"/>
                    <a:pt x="5" y="12"/>
                    <a:pt x="5" y="12"/>
                  </a:cubicBezTo>
                  <a:cubicBezTo>
                    <a:pt x="4" y="12"/>
                    <a:pt x="3" y="11"/>
                    <a:pt x="3" y="10"/>
                  </a:cubicBezTo>
                  <a:cubicBezTo>
                    <a:pt x="3" y="2"/>
                    <a:pt x="3" y="2"/>
                    <a:pt x="3" y="2"/>
                  </a:cubicBezTo>
                  <a:cubicBezTo>
                    <a:pt x="3"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iŝļîďè"/>
            <p:cNvSpPr/>
            <p:nvPr/>
          </p:nvSpPr>
          <p:spPr bwMode="auto">
            <a:xfrm>
              <a:off x="6410325" y="4589463"/>
              <a:ext cx="31750" cy="15875"/>
            </a:xfrm>
            <a:custGeom>
              <a:avLst/>
              <a:gdLst>
                <a:gd name="T0" fmla="*/ 4 w 4"/>
                <a:gd name="T1" fmla="*/ 0 h 2"/>
                <a:gd name="T2" fmla="*/ 2 w 4"/>
                <a:gd name="T3" fmla="*/ 0 h 2"/>
                <a:gd name="T4" fmla="*/ 0 w 4"/>
                <a:gd name="T5" fmla="*/ 1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0"/>
                    <a:pt x="1" y="0"/>
                    <a:pt x="0" y="1"/>
                  </a:cubicBezTo>
                  <a:cubicBezTo>
                    <a:pt x="0" y="1"/>
                    <a:pt x="0" y="2"/>
                    <a:pt x="1" y="2"/>
                  </a:cubicBezTo>
                  <a:cubicBezTo>
                    <a:pt x="1" y="1"/>
                    <a:pt x="2" y="0"/>
                    <a:pt x="4"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îš1iḋé"/>
            <p:cNvSpPr/>
            <p:nvPr/>
          </p:nvSpPr>
          <p:spPr bwMode="auto">
            <a:xfrm>
              <a:off x="6410325" y="4597401"/>
              <a:ext cx="31750" cy="90488"/>
            </a:xfrm>
            <a:custGeom>
              <a:avLst/>
              <a:gdLst>
                <a:gd name="T0" fmla="*/ 0 w 4"/>
                <a:gd name="T1" fmla="*/ 0 h 11"/>
                <a:gd name="T2" fmla="*/ 0 w 4"/>
                <a:gd name="T3" fmla="*/ 1 h 11"/>
                <a:gd name="T4" fmla="*/ 0 w 4"/>
                <a:gd name="T5" fmla="*/ 9 h 11"/>
                <a:gd name="T6" fmla="*/ 2 w 4"/>
                <a:gd name="T7" fmla="*/ 11 h 11"/>
                <a:gd name="T8" fmla="*/ 4 w 4"/>
                <a:gd name="T9" fmla="*/ 11 h 11"/>
                <a:gd name="T10" fmla="*/ 0 w 4"/>
                <a:gd name="T11" fmla="*/ 7 h 11"/>
                <a:gd name="T12" fmla="*/ 0 w 4"/>
                <a:gd name="T13" fmla="*/ 3 h 11"/>
                <a:gd name="T14" fmla="*/ 1 w 4"/>
                <a:gd name="T15" fmla="*/ 1 h 11"/>
                <a:gd name="T16" fmla="*/ 0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0" y="0"/>
                  </a:moveTo>
                  <a:cubicBezTo>
                    <a:pt x="0" y="1"/>
                    <a:pt x="0" y="1"/>
                    <a:pt x="0" y="1"/>
                  </a:cubicBezTo>
                  <a:cubicBezTo>
                    <a:pt x="0" y="9"/>
                    <a:pt x="0" y="9"/>
                    <a:pt x="0" y="9"/>
                  </a:cubicBezTo>
                  <a:cubicBezTo>
                    <a:pt x="0" y="10"/>
                    <a:pt x="1" y="11"/>
                    <a:pt x="2" y="11"/>
                  </a:cubicBezTo>
                  <a:cubicBezTo>
                    <a:pt x="4" y="11"/>
                    <a:pt x="4" y="11"/>
                    <a:pt x="4" y="11"/>
                  </a:cubicBezTo>
                  <a:cubicBezTo>
                    <a:pt x="2" y="11"/>
                    <a:pt x="0" y="9"/>
                    <a:pt x="0" y="7"/>
                  </a:cubicBezTo>
                  <a:cubicBezTo>
                    <a:pt x="0" y="3"/>
                    <a:pt x="0" y="3"/>
                    <a:pt x="0" y="3"/>
                  </a:cubicBezTo>
                  <a:cubicBezTo>
                    <a:pt x="0" y="2"/>
                    <a:pt x="0" y="1"/>
                    <a:pt x="1" y="1"/>
                  </a:cubicBezTo>
                  <a:cubicBezTo>
                    <a:pt x="0" y="1"/>
                    <a:pt x="0" y="0"/>
                    <a:pt x="0"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ïŝḷïďè"/>
            <p:cNvSpPr/>
            <p:nvPr/>
          </p:nvSpPr>
          <p:spPr bwMode="auto">
            <a:xfrm>
              <a:off x="6410325" y="4589463"/>
              <a:ext cx="39688" cy="98425"/>
            </a:xfrm>
            <a:custGeom>
              <a:avLst/>
              <a:gdLst>
                <a:gd name="T0" fmla="*/ 5 w 5"/>
                <a:gd name="T1" fmla="*/ 0 h 12"/>
                <a:gd name="T2" fmla="*/ 4 w 5"/>
                <a:gd name="T3" fmla="*/ 0 h 12"/>
                <a:gd name="T4" fmla="*/ 1 w 5"/>
                <a:gd name="T5" fmla="*/ 2 h 12"/>
                <a:gd name="T6" fmla="*/ 0 w 5"/>
                <a:gd name="T7" fmla="*/ 4 h 12"/>
                <a:gd name="T8" fmla="*/ 0 w 5"/>
                <a:gd name="T9" fmla="*/ 8 h 12"/>
                <a:gd name="T10" fmla="*/ 4 w 5"/>
                <a:gd name="T11" fmla="*/ 12 h 12"/>
                <a:gd name="T12" fmla="*/ 5 w 5"/>
                <a:gd name="T13" fmla="*/ 12 h 12"/>
                <a:gd name="T14" fmla="*/ 2 w 5"/>
                <a:gd name="T15" fmla="*/ 10 h 12"/>
                <a:gd name="T16" fmla="*/ 2 w 5"/>
                <a:gd name="T17" fmla="*/ 2 h 12"/>
                <a:gd name="T18" fmla="*/ 5 w 5"/>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2">
                  <a:moveTo>
                    <a:pt x="5" y="0"/>
                  </a:moveTo>
                  <a:cubicBezTo>
                    <a:pt x="4" y="0"/>
                    <a:pt x="4" y="0"/>
                    <a:pt x="4" y="0"/>
                  </a:cubicBezTo>
                  <a:cubicBezTo>
                    <a:pt x="2" y="0"/>
                    <a:pt x="1" y="1"/>
                    <a:pt x="1" y="2"/>
                  </a:cubicBezTo>
                  <a:cubicBezTo>
                    <a:pt x="0" y="2"/>
                    <a:pt x="0" y="3"/>
                    <a:pt x="0" y="4"/>
                  </a:cubicBezTo>
                  <a:cubicBezTo>
                    <a:pt x="0" y="8"/>
                    <a:pt x="0" y="8"/>
                    <a:pt x="0" y="8"/>
                  </a:cubicBezTo>
                  <a:cubicBezTo>
                    <a:pt x="0" y="10"/>
                    <a:pt x="2" y="12"/>
                    <a:pt x="4" y="12"/>
                  </a:cubicBezTo>
                  <a:cubicBezTo>
                    <a:pt x="5" y="12"/>
                    <a:pt x="5" y="12"/>
                    <a:pt x="5" y="12"/>
                  </a:cubicBezTo>
                  <a:cubicBezTo>
                    <a:pt x="4" y="12"/>
                    <a:pt x="2" y="11"/>
                    <a:pt x="2" y="10"/>
                  </a:cubicBezTo>
                  <a:cubicBezTo>
                    <a:pt x="2" y="2"/>
                    <a:pt x="2" y="2"/>
                    <a:pt x="2" y="2"/>
                  </a:cubicBezTo>
                  <a:cubicBezTo>
                    <a:pt x="2"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ísľíḑè"/>
            <p:cNvSpPr/>
            <p:nvPr/>
          </p:nvSpPr>
          <p:spPr bwMode="auto">
            <a:xfrm>
              <a:off x="5268913" y="4646613"/>
              <a:ext cx="1654175" cy="1112838"/>
            </a:xfrm>
            <a:custGeom>
              <a:avLst/>
              <a:gdLst>
                <a:gd name="T0" fmla="*/ 184 w 203"/>
                <a:gd name="T1" fmla="*/ 137 h 137"/>
                <a:gd name="T2" fmla="*/ 20 w 203"/>
                <a:gd name="T3" fmla="*/ 137 h 137"/>
                <a:gd name="T4" fmla="*/ 0 w 203"/>
                <a:gd name="T5" fmla="*/ 118 h 137"/>
                <a:gd name="T6" fmla="*/ 0 w 203"/>
                <a:gd name="T7" fmla="*/ 20 h 137"/>
                <a:gd name="T8" fmla="*/ 20 w 203"/>
                <a:gd name="T9" fmla="*/ 0 h 137"/>
                <a:gd name="T10" fmla="*/ 184 w 203"/>
                <a:gd name="T11" fmla="*/ 0 h 137"/>
                <a:gd name="T12" fmla="*/ 203 w 203"/>
                <a:gd name="T13" fmla="*/ 20 h 137"/>
                <a:gd name="T14" fmla="*/ 203 w 203"/>
                <a:gd name="T15" fmla="*/ 118 h 137"/>
                <a:gd name="T16" fmla="*/ 184 w 203"/>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37">
                  <a:moveTo>
                    <a:pt x="184" y="137"/>
                  </a:moveTo>
                  <a:cubicBezTo>
                    <a:pt x="20" y="137"/>
                    <a:pt x="20" y="137"/>
                    <a:pt x="20" y="137"/>
                  </a:cubicBezTo>
                  <a:cubicBezTo>
                    <a:pt x="9" y="137"/>
                    <a:pt x="0" y="129"/>
                    <a:pt x="0" y="118"/>
                  </a:cubicBezTo>
                  <a:cubicBezTo>
                    <a:pt x="0" y="20"/>
                    <a:pt x="0" y="20"/>
                    <a:pt x="0" y="20"/>
                  </a:cubicBezTo>
                  <a:cubicBezTo>
                    <a:pt x="0" y="9"/>
                    <a:pt x="9" y="0"/>
                    <a:pt x="20" y="0"/>
                  </a:cubicBezTo>
                  <a:cubicBezTo>
                    <a:pt x="184" y="0"/>
                    <a:pt x="184" y="0"/>
                    <a:pt x="184" y="0"/>
                  </a:cubicBezTo>
                  <a:cubicBezTo>
                    <a:pt x="195" y="0"/>
                    <a:pt x="203" y="9"/>
                    <a:pt x="203" y="20"/>
                  </a:cubicBezTo>
                  <a:cubicBezTo>
                    <a:pt x="203" y="118"/>
                    <a:pt x="203" y="118"/>
                    <a:pt x="203" y="118"/>
                  </a:cubicBezTo>
                  <a:cubicBezTo>
                    <a:pt x="203" y="129"/>
                    <a:pt x="195" y="137"/>
                    <a:pt x="184" y="137"/>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íŝľïďé"/>
            <p:cNvSpPr/>
            <p:nvPr/>
          </p:nvSpPr>
          <p:spPr bwMode="auto">
            <a:xfrm>
              <a:off x="5594350" y="4646613"/>
              <a:ext cx="1011238" cy="1112838"/>
            </a:xfrm>
            <a:custGeom>
              <a:avLst/>
              <a:gdLst>
                <a:gd name="T0" fmla="*/ 113 w 637"/>
                <a:gd name="T1" fmla="*/ 701 h 701"/>
                <a:gd name="T2" fmla="*/ 0 w 637"/>
                <a:gd name="T3" fmla="*/ 701 h 701"/>
                <a:gd name="T4" fmla="*/ 0 w 637"/>
                <a:gd name="T5" fmla="*/ 0 h 701"/>
                <a:gd name="T6" fmla="*/ 113 w 637"/>
                <a:gd name="T7" fmla="*/ 0 h 701"/>
                <a:gd name="T8" fmla="*/ 113 w 637"/>
                <a:gd name="T9" fmla="*/ 701 h 701"/>
                <a:gd name="T10" fmla="*/ 637 w 637"/>
                <a:gd name="T11" fmla="*/ 0 h 701"/>
                <a:gd name="T12" fmla="*/ 524 w 637"/>
                <a:gd name="T13" fmla="*/ 0 h 701"/>
                <a:gd name="T14" fmla="*/ 524 w 637"/>
                <a:gd name="T15" fmla="*/ 701 h 701"/>
                <a:gd name="T16" fmla="*/ 637 w 637"/>
                <a:gd name="T17" fmla="*/ 701 h 701"/>
                <a:gd name="T18" fmla="*/ 637 w 637"/>
                <a:gd name="T1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701">
                  <a:moveTo>
                    <a:pt x="113" y="701"/>
                  </a:moveTo>
                  <a:lnTo>
                    <a:pt x="0" y="701"/>
                  </a:lnTo>
                  <a:lnTo>
                    <a:pt x="0" y="0"/>
                  </a:lnTo>
                  <a:lnTo>
                    <a:pt x="113" y="0"/>
                  </a:lnTo>
                  <a:lnTo>
                    <a:pt x="113" y="701"/>
                  </a:lnTo>
                  <a:close/>
                  <a:moveTo>
                    <a:pt x="637" y="0"/>
                  </a:moveTo>
                  <a:lnTo>
                    <a:pt x="524" y="0"/>
                  </a:lnTo>
                  <a:lnTo>
                    <a:pt x="524" y="701"/>
                  </a:lnTo>
                  <a:lnTo>
                    <a:pt x="637" y="701"/>
                  </a:lnTo>
                  <a:lnTo>
                    <a:pt x="637" y="0"/>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íśliḋê"/>
            <p:cNvSpPr/>
            <p:nvPr/>
          </p:nvSpPr>
          <p:spPr bwMode="auto">
            <a:xfrm>
              <a:off x="5268913" y="4670426"/>
              <a:ext cx="1646238" cy="1089025"/>
            </a:xfrm>
            <a:custGeom>
              <a:avLst/>
              <a:gdLst>
                <a:gd name="T0" fmla="*/ 193 w 202"/>
                <a:gd name="T1" fmla="*/ 125 h 134"/>
                <a:gd name="T2" fmla="*/ 29 w 202"/>
                <a:gd name="T3" fmla="*/ 125 h 134"/>
                <a:gd name="T4" fmla="*/ 9 w 202"/>
                <a:gd name="T5" fmla="*/ 105 h 134"/>
                <a:gd name="T6" fmla="*/ 9 w 202"/>
                <a:gd name="T7" fmla="*/ 7 h 134"/>
                <a:gd name="T8" fmla="*/ 11 w 202"/>
                <a:gd name="T9" fmla="*/ 0 h 134"/>
                <a:gd name="T10" fmla="*/ 0 w 202"/>
                <a:gd name="T11" fmla="*/ 17 h 134"/>
                <a:gd name="T12" fmla="*/ 0 w 202"/>
                <a:gd name="T13" fmla="*/ 115 h 134"/>
                <a:gd name="T14" fmla="*/ 20 w 202"/>
                <a:gd name="T15" fmla="*/ 134 h 134"/>
                <a:gd name="T16" fmla="*/ 184 w 202"/>
                <a:gd name="T17" fmla="*/ 134 h 134"/>
                <a:gd name="T18" fmla="*/ 202 w 202"/>
                <a:gd name="T19" fmla="*/ 122 h 134"/>
                <a:gd name="T20" fmla="*/ 193 w 202"/>
                <a:gd name="T21" fmla="*/ 12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34">
                  <a:moveTo>
                    <a:pt x="193" y="125"/>
                  </a:moveTo>
                  <a:cubicBezTo>
                    <a:pt x="29" y="125"/>
                    <a:pt x="29" y="125"/>
                    <a:pt x="29" y="125"/>
                  </a:cubicBezTo>
                  <a:cubicBezTo>
                    <a:pt x="18" y="125"/>
                    <a:pt x="9" y="116"/>
                    <a:pt x="9" y="105"/>
                  </a:cubicBezTo>
                  <a:cubicBezTo>
                    <a:pt x="9" y="7"/>
                    <a:pt x="9" y="7"/>
                    <a:pt x="9" y="7"/>
                  </a:cubicBezTo>
                  <a:cubicBezTo>
                    <a:pt x="9" y="4"/>
                    <a:pt x="10" y="2"/>
                    <a:pt x="11" y="0"/>
                  </a:cubicBezTo>
                  <a:cubicBezTo>
                    <a:pt x="5" y="3"/>
                    <a:pt x="0" y="9"/>
                    <a:pt x="0" y="17"/>
                  </a:cubicBezTo>
                  <a:cubicBezTo>
                    <a:pt x="0" y="115"/>
                    <a:pt x="0" y="115"/>
                    <a:pt x="0" y="115"/>
                  </a:cubicBezTo>
                  <a:cubicBezTo>
                    <a:pt x="0" y="126"/>
                    <a:pt x="9" y="134"/>
                    <a:pt x="20" y="134"/>
                  </a:cubicBezTo>
                  <a:cubicBezTo>
                    <a:pt x="184" y="134"/>
                    <a:pt x="184" y="134"/>
                    <a:pt x="184" y="134"/>
                  </a:cubicBezTo>
                  <a:cubicBezTo>
                    <a:pt x="192" y="134"/>
                    <a:pt x="199" y="129"/>
                    <a:pt x="202" y="122"/>
                  </a:cubicBezTo>
                  <a:cubicBezTo>
                    <a:pt x="199" y="124"/>
                    <a:pt x="196" y="125"/>
                    <a:pt x="193" y="125"/>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grpSp>
      <p:sp>
        <p:nvSpPr>
          <p:cNvPr id="4" name="灯片编号占位符 3"/>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fld>
            <a:endParaRPr lang="zh-CN" altLang="en-US" dirty="0">
              <a:solidFill>
                <a:schemeClr val="bg1"/>
              </a:solidFill>
            </a:endParaRPr>
          </a:p>
        </p:txBody>
      </p:sp>
    </p:spTree>
  </p:cSld>
  <p:clrMapOvr>
    <a:masterClrMapping/>
  </p:clrMapOvr>
  <p:transition spd="med">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14:presetBounceEnd="53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3000">
                                          <p:cBhvr additive="base">
                                            <p:cTn id="7" dur="750" fill="hold"/>
                                            <p:tgtEl>
                                              <p:spTgt spid="6"/>
                                            </p:tgtEl>
                                            <p:attrNameLst>
                                              <p:attrName>ppt_x</p:attrName>
                                            </p:attrNameLst>
                                          </p:cBhvr>
                                          <p:tavLst>
                                            <p:tav tm="0">
                                              <p:val>
                                                <p:strVal val="0-#ppt_w/2"/>
                                              </p:val>
                                            </p:tav>
                                            <p:tav tm="100000">
                                              <p:val>
                                                <p:strVal val="#ppt_x"/>
                                              </p:val>
                                            </p:tav>
                                          </p:tavLst>
                                        </p:anim>
                                        <p:anim calcmode="lin" valueType="num" p14:bounceEnd="53000">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66077" y="129826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35257" y="375325"/>
            <a:ext cx="658368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实践操作</a:t>
            </a:r>
            <a:endPar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endParaRPr>
          </a:p>
        </p:txBody>
      </p:sp>
      <p:sp>
        <p:nvSpPr>
          <p:cNvPr id="2" name="矩形 1"/>
          <p:cNvSpPr/>
          <p:nvPr/>
        </p:nvSpPr>
        <p:spPr>
          <a:xfrm>
            <a:off x="2458720" y="3009265"/>
            <a:ext cx="3839210" cy="3187065"/>
          </a:xfrm>
          <a:prstGeom prst="rect">
            <a:avLst/>
          </a:prstGeom>
          <a:noFill/>
          <a:ln>
            <a:solidFill>
              <a:srgbClr val="000000">
                <a:alpha val="0"/>
              </a:srgb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913230" y="1331288"/>
            <a:ext cx="2447019" cy="629920"/>
          </a:xfrm>
          <a:prstGeom prst="rect">
            <a:avLst/>
          </a:prstGeom>
          <a:noFill/>
          <a:ln>
            <a:noFill/>
          </a:ln>
        </p:spPr>
        <p:txBody>
          <a:bodyPr wrap="square" rtlCol="0">
            <a:spAutoFit/>
          </a:bodyPr>
          <a:lstStyle/>
          <a:p>
            <a:pPr>
              <a:lnSpc>
                <a:spcPct val="125000"/>
              </a:lnSpc>
            </a:pPr>
            <a:r>
              <a:rPr lang="zh-CN" sz="2800" dirty="0">
                <a:latin typeface="方正兰亭黑简体" panose="02000000000000000000" pitchFamily="2" charset="-122"/>
                <a:ea typeface="方正兰亭黑简体" panose="02000000000000000000" pitchFamily="2" charset="-122"/>
              </a:rPr>
              <a:t>流程图：</a:t>
            </a:r>
            <a:endParaRPr lang="zh-CN" sz="2800" dirty="0">
              <a:latin typeface="方正兰亭黑简体" panose="02000000000000000000" pitchFamily="2" charset="-122"/>
              <a:ea typeface="方正兰亭黑简体" panose="02000000000000000000" pitchFamily="2" charset="-122"/>
            </a:endParaRPr>
          </a:p>
        </p:txBody>
      </p:sp>
      <p:pic>
        <p:nvPicPr>
          <p:cNvPr id="6" name="图片 5"/>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901825" y="1190625"/>
            <a:ext cx="3665855" cy="5667375"/>
          </a:xfrm>
          <a:prstGeom prst="rect">
            <a:avLst/>
          </a:prstGeom>
        </p:spPr>
      </p:pic>
      <p:pic>
        <p:nvPicPr>
          <p:cNvPr id="11" name="图片 10"/>
          <p:cNvPicPr>
            <a:picLocks noChangeAspect="1"/>
          </p:cNvPicPr>
          <p:nvPr/>
        </p:nvPicPr>
        <p:blipFill>
          <a:blip r:embed="rId6"/>
          <a:stretch>
            <a:fillRect/>
          </a:stretch>
        </p:blipFill>
        <p:spPr>
          <a:xfrm>
            <a:off x="6770370" y="1958975"/>
            <a:ext cx="4087495" cy="4087495"/>
          </a:xfrm>
          <a:prstGeom prst="rect">
            <a:avLst/>
          </a:prstGeom>
        </p:spPr>
      </p:pic>
      <p:sp>
        <p:nvSpPr>
          <p:cNvPr id="14" name="文本框 13"/>
          <p:cNvSpPr txBox="1"/>
          <p:nvPr/>
        </p:nvSpPr>
        <p:spPr>
          <a:xfrm>
            <a:off x="6770370" y="5758815"/>
            <a:ext cx="4087495" cy="521970"/>
          </a:xfrm>
          <a:prstGeom prst="rect">
            <a:avLst/>
          </a:prstGeom>
          <a:solidFill>
            <a:srgbClr val="00B0F0"/>
          </a:solidFill>
        </p:spPr>
        <p:txBody>
          <a:bodyPr wrap="square" rtlCol="0">
            <a:spAutoFit/>
          </a:bodyPr>
          <a:lstStyle/>
          <a:p>
            <a:pPr algn="ctr"/>
            <a:r>
              <a:rPr lang="en-US" altLang="zh-CN" sz="2800">
                <a:ln>
                  <a:solidFill>
                    <a:schemeClr val="tx1"/>
                  </a:solidFill>
                </a:ln>
                <a:solidFill>
                  <a:schemeClr val="tx1"/>
                </a:solidFill>
              </a:rPr>
              <a:t>START</a:t>
            </a:r>
            <a:endParaRPr lang="en-US" altLang="zh-CN" sz="2800">
              <a:ln>
                <a:solidFill>
                  <a:schemeClr val="tx1"/>
                </a:solidFill>
              </a:ln>
              <a:solidFill>
                <a:schemeClr val="tx1"/>
              </a:solidFill>
            </a:endParaRPr>
          </a:p>
        </p:txBody>
      </p:sp>
      <p:sp>
        <p:nvSpPr>
          <p:cNvPr id="15" name="文本框 14"/>
          <p:cNvSpPr txBox="1"/>
          <p:nvPr/>
        </p:nvSpPr>
        <p:spPr>
          <a:xfrm>
            <a:off x="6770370" y="1744345"/>
            <a:ext cx="4088130" cy="521970"/>
          </a:xfrm>
          <a:prstGeom prst="rect">
            <a:avLst/>
          </a:prstGeom>
          <a:solidFill>
            <a:srgbClr val="FF0000"/>
          </a:solidFill>
        </p:spPr>
        <p:txBody>
          <a:bodyPr wrap="square" rtlCol="0">
            <a:spAutoFit/>
          </a:bodyPr>
          <a:lstStyle/>
          <a:p>
            <a:pPr algn="ctr"/>
            <a:r>
              <a:rPr lang="zh-CN" altLang="en-US" sz="2800">
                <a:ln>
                  <a:solidFill>
                    <a:schemeClr val="tx1"/>
                  </a:solidFill>
                </a:ln>
                <a:solidFill>
                  <a:schemeClr val="tx1"/>
                </a:solidFill>
              </a:rPr>
              <a:t>障碍物</a:t>
            </a:r>
            <a:endParaRPr lang="zh-CN" altLang="en-US" sz="2800">
              <a:ln>
                <a:solidFill>
                  <a:schemeClr val="tx1"/>
                </a:solidFill>
              </a:ln>
              <a:solidFill>
                <a:schemeClr val="tx1"/>
              </a:solidFill>
            </a:endParaRPr>
          </a:p>
        </p:txBody>
      </p:sp>
      <p:pic>
        <p:nvPicPr>
          <p:cNvPr id="16" name="图片 15"/>
          <p:cNvPicPr>
            <a:picLocks noChangeAspect="1"/>
          </p:cNvPicPr>
          <p:nvPr/>
        </p:nvPicPr>
        <p:blipFill>
          <a:blip r:embed="rId7">
            <a:clrChange>
              <a:clrFrom>
                <a:srgbClr val="E5E7EA">
                  <a:alpha val="100000"/>
                </a:srgbClr>
              </a:clrFrom>
              <a:clrTo>
                <a:srgbClr val="E5E7EA">
                  <a:alpha val="100000"/>
                  <a:alpha val="0"/>
                </a:srgbClr>
              </a:clrTo>
            </a:clrChange>
          </a:blip>
          <a:srcRect l="33212" t="1869" r="30454" b="1602"/>
          <a:stretch>
            <a:fillRect/>
          </a:stretch>
        </p:blipFill>
        <p:spPr>
          <a:xfrm>
            <a:off x="7706995" y="4493895"/>
            <a:ext cx="386715" cy="780415"/>
          </a:xfrm>
          <a:prstGeom prst="rect">
            <a:avLst/>
          </a:prstGeom>
        </p:spPr>
      </p:pic>
      <p:sp>
        <p:nvSpPr>
          <p:cNvPr id="18" name="椭圆 17"/>
          <p:cNvSpPr/>
          <p:nvPr/>
        </p:nvSpPr>
        <p:spPr>
          <a:xfrm>
            <a:off x="7794625" y="5117465"/>
            <a:ext cx="22225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左大括号 18"/>
          <p:cNvSpPr/>
          <p:nvPr/>
        </p:nvSpPr>
        <p:spPr>
          <a:xfrm>
            <a:off x="7794625" y="5330825"/>
            <a:ext cx="91440" cy="386080"/>
          </a:xfrm>
          <a:prstGeom prst="leftBrace">
            <a:avLst>
              <a:gd name="adj1" fmla="val 8333"/>
              <a:gd name="adj2" fmla="val 52631"/>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6583680" y="5274310"/>
            <a:ext cx="1031875" cy="460375"/>
          </a:xfrm>
          <a:prstGeom prst="rect">
            <a:avLst/>
          </a:prstGeom>
          <a:noFill/>
        </p:spPr>
        <p:txBody>
          <a:bodyPr wrap="square" rtlCol="0">
            <a:spAutoFit/>
          </a:bodyPr>
          <a:lstStyle/>
          <a:p>
            <a:pPr algn="l" fontAlgn="auto">
              <a:lnSpc>
                <a:spcPct val="100000"/>
              </a:lnSpc>
              <a:buClrTx/>
              <a:buSzTx/>
              <a:buNone/>
            </a:pPr>
            <a:r>
              <a:rPr lang="zh-CN" altLang="en-US" sz="2400" kern="0" spc="-100" dirty="0">
                <a:solidFill>
                  <a:srgbClr val="FF0000"/>
                </a:solidFill>
                <a:uFillTx/>
                <a:latin typeface="方正兰亭黑简体" charset="0"/>
                <a:ea typeface="方正兰亭黑简体" panose="02000000000000000000" pitchFamily="2" charset="-122"/>
              </a:rPr>
              <a:t>16.5cm</a:t>
            </a:r>
            <a:endParaRPr lang="zh-CN" altLang="en-US" sz="2400" kern="0" spc="-100" dirty="0">
              <a:solidFill>
                <a:srgbClr val="FF0000"/>
              </a:solidFill>
              <a:uFillTx/>
              <a:latin typeface="方正兰亭黑简体" charset="0"/>
              <a:ea typeface="方正兰亭黑简体" panose="02000000000000000000" pitchFamily="2"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l="13811" t="12061" r="11697" b="10346"/>
          <a:stretch>
            <a:fillRect/>
          </a:stretch>
        </p:blipFill>
        <p:spPr>
          <a:xfrm rot="16200000">
            <a:off x="7564755" y="5876925"/>
            <a:ext cx="686435" cy="401955"/>
          </a:xfrm>
          <a:prstGeom prst="rect">
            <a:avLst/>
          </a:prstGeom>
        </p:spPr>
      </p:pic>
      <p:sp>
        <p:nvSpPr>
          <p:cNvPr id="22" name="灯片编号占位符 21"/>
          <p:cNvSpPr>
            <a:spLocks noGrp="1"/>
          </p:cNvSpPr>
          <p:nvPr>
            <p:ph type="sldNum" sz="quarter" idx="12"/>
          </p:nvPr>
        </p:nvSpPr>
        <p:spPr/>
        <p:txBody>
          <a:bodyPr/>
          <a:lstStyle/>
          <a:p>
            <a:fld id="{7D9BB5D0-35E4-459D-AEF3-FE4D7C45CC19}" type="slidenum">
              <a:rPr lang="zh-CN" altLang="en-US" smtClean="0"/>
            </a:fld>
            <a:endParaRPr lang="zh-CN" altLang="en-US"/>
          </a:p>
        </p:txBody>
      </p:sp>
      <p:cxnSp>
        <p:nvCxnSpPr>
          <p:cNvPr id="23" name="直接箭头连接符 22"/>
          <p:cNvCxnSpPr/>
          <p:nvPr/>
        </p:nvCxnSpPr>
        <p:spPr>
          <a:xfrm flipV="1">
            <a:off x="8322945" y="2999105"/>
            <a:ext cx="3810" cy="273558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42440" y="380365"/>
            <a:ext cx="5014595"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鉴定成果</a:t>
            </a:r>
            <a:endParaRPr lang="zh-CN" altLang="en-US" sz="5400" b="1" dirty="0">
              <a:solidFill>
                <a:srgbClr val="FF0000"/>
              </a:solidFill>
              <a:latin typeface="汉仪雅酷黑 65W" panose="020B0604020202020204" pitchFamily="34" charset="-122"/>
              <a:ea typeface="汉仪雅酷黑 65W" panose="020B0604020202020204" pitchFamily="34" charset="-122"/>
              <a:cs typeface="Open Sans" panose="020B0606030504020204" pitchFamily="34" charset="0"/>
            </a:endParaRPr>
          </a:p>
        </p:txBody>
      </p:sp>
      <p:sp>
        <p:nvSpPr>
          <p:cNvPr id="29" name="文本框 28"/>
          <p:cNvSpPr txBox="1"/>
          <p:nvPr/>
        </p:nvSpPr>
        <p:spPr>
          <a:xfrm>
            <a:off x="438139" y="1331302"/>
            <a:ext cx="1980000" cy="629920"/>
          </a:xfrm>
          <a:prstGeom prst="rect">
            <a:avLst/>
          </a:prstGeom>
          <a:noFill/>
          <a:ln>
            <a:noFill/>
          </a:ln>
        </p:spPr>
        <p:txBody>
          <a:bodyPr wrap="square" rtlCol="0">
            <a:spAutoFit/>
          </a:bodyPr>
          <a:lstStyle/>
          <a:p>
            <a:pPr>
              <a:lnSpc>
                <a:spcPct val="125000"/>
              </a:lnSpc>
            </a:pPr>
            <a:r>
              <a:rPr lang="zh-CN" sz="2800" dirty="0">
                <a:latin typeface="方正兰亭黑简体" panose="02000000000000000000" pitchFamily="2" charset="-122"/>
                <a:ea typeface="方正兰亭黑简体" panose="02000000000000000000" pitchFamily="2" charset="-122"/>
              </a:rPr>
              <a:t>参考程序：</a:t>
            </a:r>
            <a:endParaRPr lang="zh-CN" sz="2800" dirty="0">
              <a:latin typeface="方正兰亭黑简体" panose="02000000000000000000" pitchFamily="2" charset="-122"/>
              <a:ea typeface="方正兰亭黑简体" panose="02000000000000000000" pitchFamily="2"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27770"/>
          <a:stretch>
            <a:fillRect/>
          </a:stretch>
        </p:blipFill>
        <p:spPr bwMode="auto">
          <a:xfrm>
            <a:off x="1742440" y="974845"/>
            <a:ext cx="5014595" cy="5587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6244" y="2713218"/>
            <a:ext cx="6690610" cy="4144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309" y="1690218"/>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13050"/>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132" y="372925"/>
            <a:ext cx="4019096"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r>
              <a:rPr lang="en-US" altLang="zh-CN" sz="5400" b="1" dirty="0">
                <a:solidFill>
                  <a:srgbClr val="3D85F9"/>
                </a:solidFill>
                <a:latin typeface="汉仪雅酷黑 65W" panose="020B0604020202020204" pitchFamily="34" charset="-122"/>
                <a:ea typeface="汉仪雅酷黑 65W" panose="020B0604020202020204" pitchFamily="34" charset="-122"/>
              </a:rPr>
              <a:t>1</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grpSp>
        <p:nvGrpSpPr>
          <p:cNvPr id="11" name="组合 10"/>
          <p:cNvGrpSpPr/>
          <p:nvPr/>
        </p:nvGrpSpPr>
        <p:grpSpPr>
          <a:xfrm>
            <a:off x="1905691" y="1295718"/>
            <a:ext cx="9651365" cy="1076325"/>
            <a:chOff x="1975541" y="1376363"/>
            <a:chExt cx="9651365" cy="1076325"/>
          </a:xfrm>
        </p:grpSpPr>
        <p:sp>
          <p:nvSpPr>
            <p:cNvPr id="18" name="文本框 17"/>
            <p:cNvSpPr txBox="1"/>
            <p:nvPr/>
          </p:nvSpPr>
          <p:spPr>
            <a:xfrm>
              <a:off x="2340666" y="1376363"/>
              <a:ext cx="9286240" cy="107632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检测距离障碍物小于</a:t>
              </a:r>
              <a:r>
                <a:rPr lang="en-US" alt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50</a:t>
              </a:r>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厘米时，向正前方自动夹取水晶弹瓶</a:t>
              </a:r>
              <a:endPar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19" name="矩形: 圆角 18"/>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734060" y="2635250"/>
            <a:ext cx="5894070" cy="3215005"/>
          </a:xfrm>
          <a:prstGeom prst="rect">
            <a:avLst/>
          </a:prstGeom>
          <a:noFill/>
          <a:ln>
            <a:noFill/>
          </a:ln>
        </p:spPr>
        <p:txBody>
          <a:bodyPr wrap="square" rtlCol="0">
            <a:spAutoFit/>
          </a:bodyPr>
          <a:lstStyle/>
          <a:p>
            <a:pPr>
              <a:lnSpc>
                <a:spcPct val="125000"/>
              </a:lnSpc>
            </a:pPr>
            <a:r>
              <a:rPr lang="en-US" sz="2800" dirty="0">
                <a:latin typeface="方正兰亭黑简体" panose="02000000000000000000" pitchFamily="2" charset="-122"/>
                <a:ea typeface="方正兰亭黑简体" panose="02000000000000000000" pitchFamily="2" charset="-122"/>
                <a:sym typeface="+mn-ea"/>
              </a:rPr>
              <a:t>1</a:t>
            </a:r>
            <a:r>
              <a:rPr lang="zh-CN" altLang="en-US" sz="2800" dirty="0">
                <a:latin typeface="方正兰亭黑简体" panose="02000000000000000000" pitchFamily="2" charset="-122"/>
                <a:ea typeface="方正兰亭黑简体" panose="02000000000000000000" pitchFamily="2" charset="-122"/>
                <a:sym typeface="+mn-ea"/>
              </a:rPr>
              <a:t>、开启红外深度传感器</a:t>
            </a:r>
            <a:endParaRPr lang="zh-CN" altLang="en-US" sz="2800" dirty="0">
              <a:latin typeface="方正兰亭黑简体" panose="02000000000000000000" pitchFamily="2" charset="-122"/>
              <a:ea typeface="方正兰亭黑简体" panose="02000000000000000000" pitchFamily="2" charset="-122"/>
            </a:endParaRPr>
          </a:p>
          <a:p>
            <a:pPr fontAlgn="auto">
              <a:lnSpc>
                <a:spcPct val="150000"/>
              </a:lnSpc>
            </a:pPr>
            <a:r>
              <a:rPr lang="en-US" altLang="zh-CN" sz="2800" dirty="0">
                <a:latin typeface="方正兰亭黑简体" panose="02000000000000000000" pitchFamily="2" charset="-122"/>
                <a:ea typeface="方正兰亭黑简体" panose="02000000000000000000" pitchFamily="2" charset="-122"/>
                <a:sym typeface="+mn-ea"/>
              </a:rPr>
              <a:t>2</a:t>
            </a:r>
            <a:r>
              <a:rPr lang="zh-CN" altLang="en-US" sz="2800" dirty="0">
                <a:latin typeface="方正兰亭黑简体" panose="02000000000000000000" pitchFamily="2" charset="-122"/>
                <a:ea typeface="方正兰亭黑简体" panose="02000000000000000000" pitchFamily="2" charset="-122"/>
                <a:sym typeface="+mn-ea"/>
              </a:rPr>
              <a:t>、控制机械臂回中</a:t>
            </a:r>
            <a:endParaRPr lang="zh-CN" altLang="en-US" sz="2800" dirty="0">
              <a:latin typeface="方正兰亭黑简体" panose="02000000000000000000" pitchFamily="2" charset="-122"/>
              <a:ea typeface="方正兰亭黑简体" panose="02000000000000000000" pitchFamily="2" charset="-122"/>
            </a:endParaRPr>
          </a:p>
          <a:p>
            <a:pPr fontAlgn="auto">
              <a:lnSpc>
                <a:spcPct val="150000"/>
              </a:lnSpc>
            </a:pPr>
            <a:r>
              <a:rPr lang="zh-CN" altLang="en-US" sz="2800" dirty="0">
                <a:solidFill>
                  <a:srgbClr val="FF0000"/>
                </a:solidFill>
                <a:latin typeface="方正兰亭黑简体" panose="02000000000000000000" pitchFamily="2" charset="-122"/>
                <a:ea typeface="方正兰亭黑简体" panose="02000000000000000000" pitchFamily="2" charset="-122"/>
                <a:sym typeface="+mn-ea"/>
              </a:rPr>
              <a:t>（机械爪初始状态为闭合）</a:t>
            </a:r>
            <a:endParaRPr lang="zh-CN" altLang="en-US" sz="2800" dirty="0">
              <a:solidFill>
                <a:srgbClr val="FF0000"/>
              </a:solidFill>
              <a:latin typeface="方正兰亭黑简体" panose="02000000000000000000" pitchFamily="2" charset="-122"/>
              <a:ea typeface="方正兰亭黑简体" panose="02000000000000000000" pitchFamily="2" charset="-122"/>
            </a:endParaRPr>
          </a:p>
          <a:p>
            <a:pPr fontAlgn="auto">
              <a:lnSpc>
                <a:spcPct val="150000"/>
              </a:lnSpc>
            </a:pPr>
            <a:r>
              <a:rPr lang="en-US" altLang="zh-CN" sz="2800" dirty="0">
                <a:latin typeface="方正兰亭黑简体" panose="02000000000000000000" pitchFamily="2" charset="-122"/>
                <a:ea typeface="方正兰亭黑简体" panose="02000000000000000000" pitchFamily="2" charset="-122"/>
                <a:sym typeface="+mn-ea"/>
              </a:rPr>
              <a:t>3</a:t>
            </a:r>
            <a:r>
              <a:rPr lang="zh-CN" altLang="en-US" sz="2800" dirty="0">
                <a:latin typeface="方正兰亭黑简体" panose="02000000000000000000" pitchFamily="2" charset="-122"/>
                <a:ea typeface="方正兰亭黑简体" panose="02000000000000000000" pitchFamily="2" charset="-122"/>
                <a:sym typeface="+mn-ea"/>
              </a:rPr>
              <a:t>、检测到指定距离时底盘停止运动</a:t>
            </a:r>
            <a:endParaRPr lang="zh-CN" altLang="en-US" sz="2800" dirty="0">
              <a:latin typeface="方正兰亭黑简体" panose="02000000000000000000" pitchFamily="2" charset="-122"/>
              <a:ea typeface="方正兰亭黑简体" panose="02000000000000000000" pitchFamily="2" charset="-122"/>
              <a:sym typeface="+mn-ea"/>
            </a:endParaRPr>
          </a:p>
          <a:p>
            <a:pPr fontAlgn="auto">
              <a:lnSpc>
                <a:spcPct val="150000"/>
              </a:lnSpc>
            </a:pPr>
            <a:r>
              <a:rPr lang="en-US" altLang="zh-CN" sz="2800" dirty="0">
                <a:latin typeface="方正兰亭黑简体" panose="02000000000000000000" pitchFamily="2" charset="-122"/>
                <a:ea typeface="方正兰亭黑简体" panose="02000000000000000000" pitchFamily="2" charset="-122"/>
                <a:sym typeface="+mn-ea"/>
              </a:rPr>
              <a:t>4</a:t>
            </a:r>
            <a:r>
              <a:rPr lang="zh-CN" altLang="en-US" sz="2800" dirty="0">
                <a:latin typeface="方正兰亭黑简体" panose="02000000000000000000" pitchFamily="2" charset="-122"/>
                <a:ea typeface="方正兰亭黑简体" panose="02000000000000000000" pitchFamily="2" charset="-122"/>
                <a:sym typeface="+mn-ea"/>
              </a:rPr>
              <a:t>、夹取水晶弹瓶</a:t>
            </a:r>
            <a:endParaRPr lang="zh-CN" sz="2800" dirty="0">
              <a:latin typeface="方正兰亭黑简体" panose="02000000000000000000" pitchFamily="2" charset="-122"/>
              <a:ea typeface="方正兰亭黑简体" panose="02000000000000000000" pitchFamily="2"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2" name="图片 1"/>
          <p:cNvPicPr>
            <a:picLocks noChangeAspect="1"/>
          </p:cNvPicPr>
          <p:nvPr/>
        </p:nvPicPr>
        <p:blipFill>
          <a:blip r:embed="rId5"/>
          <a:stretch>
            <a:fillRect/>
          </a:stretch>
        </p:blipFill>
        <p:spPr>
          <a:xfrm>
            <a:off x="6770370" y="2199005"/>
            <a:ext cx="4087495" cy="4087495"/>
          </a:xfrm>
          <a:prstGeom prst="rect">
            <a:avLst/>
          </a:prstGeom>
        </p:spPr>
      </p:pic>
      <p:sp>
        <p:nvSpPr>
          <p:cNvPr id="3" name="文本框 2"/>
          <p:cNvSpPr txBox="1"/>
          <p:nvPr/>
        </p:nvSpPr>
        <p:spPr>
          <a:xfrm>
            <a:off x="6770370" y="5998845"/>
            <a:ext cx="4087495" cy="521970"/>
          </a:xfrm>
          <a:prstGeom prst="rect">
            <a:avLst/>
          </a:prstGeom>
          <a:solidFill>
            <a:srgbClr val="00B0F0"/>
          </a:solidFill>
        </p:spPr>
        <p:txBody>
          <a:bodyPr wrap="square" rtlCol="0">
            <a:spAutoFit/>
          </a:bodyPr>
          <a:lstStyle/>
          <a:p>
            <a:pPr algn="ctr"/>
            <a:r>
              <a:rPr lang="en-US" altLang="zh-CN" sz="2800">
                <a:ln>
                  <a:solidFill>
                    <a:schemeClr val="tx1"/>
                  </a:solidFill>
                </a:ln>
                <a:solidFill>
                  <a:schemeClr val="tx1"/>
                </a:solidFill>
              </a:rPr>
              <a:t>START</a:t>
            </a:r>
            <a:endParaRPr lang="en-US" altLang="zh-CN" sz="2800">
              <a:ln>
                <a:solidFill>
                  <a:schemeClr val="tx1"/>
                </a:solidFill>
              </a:ln>
              <a:solidFill>
                <a:schemeClr val="tx1"/>
              </a:solidFill>
            </a:endParaRPr>
          </a:p>
        </p:txBody>
      </p:sp>
      <p:sp>
        <p:nvSpPr>
          <p:cNvPr id="15" name="文本框 14"/>
          <p:cNvSpPr txBox="1"/>
          <p:nvPr/>
        </p:nvSpPr>
        <p:spPr>
          <a:xfrm>
            <a:off x="6770370" y="1984375"/>
            <a:ext cx="4088130" cy="521970"/>
          </a:xfrm>
          <a:prstGeom prst="rect">
            <a:avLst/>
          </a:prstGeom>
          <a:solidFill>
            <a:srgbClr val="FF0000"/>
          </a:solidFill>
        </p:spPr>
        <p:txBody>
          <a:bodyPr wrap="square" rtlCol="0">
            <a:spAutoFit/>
          </a:bodyPr>
          <a:lstStyle/>
          <a:p>
            <a:pPr algn="ctr"/>
            <a:r>
              <a:rPr lang="zh-CN" altLang="en-US" sz="2800">
                <a:ln>
                  <a:solidFill>
                    <a:schemeClr val="tx1"/>
                  </a:solidFill>
                </a:ln>
                <a:solidFill>
                  <a:schemeClr val="tx1"/>
                </a:solidFill>
              </a:rPr>
              <a:t>障碍物</a:t>
            </a:r>
            <a:endParaRPr lang="zh-CN" altLang="en-US" sz="2800">
              <a:ln>
                <a:solidFill>
                  <a:schemeClr val="tx1"/>
                </a:solidFill>
              </a:ln>
              <a:solidFill>
                <a:schemeClr val="tx1"/>
              </a:solidFill>
            </a:endParaRPr>
          </a:p>
        </p:txBody>
      </p:sp>
      <p:pic>
        <p:nvPicPr>
          <p:cNvPr id="16" name="图片 15"/>
          <p:cNvPicPr>
            <a:picLocks noChangeAspect="1"/>
          </p:cNvPicPr>
          <p:nvPr/>
        </p:nvPicPr>
        <p:blipFill>
          <a:blip r:embed="rId6">
            <a:clrChange>
              <a:clrFrom>
                <a:srgbClr val="E5E7EA">
                  <a:alpha val="100000"/>
                </a:srgbClr>
              </a:clrFrom>
              <a:clrTo>
                <a:srgbClr val="E5E7EA">
                  <a:alpha val="100000"/>
                  <a:alpha val="0"/>
                </a:srgbClr>
              </a:clrTo>
            </a:clrChange>
          </a:blip>
          <a:srcRect l="33212" t="1869" r="30454" b="1602"/>
          <a:stretch>
            <a:fillRect/>
          </a:stretch>
        </p:blipFill>
        <p:spPr>
          <a:xfrm>
            <a:off x="7722235" y="3039110"/>
            <a:ext cx="386715" cy="780415"/>
          </a:xfrm>
          <a:prstGeom prst="rect">
            <a:avLst/>
          </a:prstGeom>
        </p:spPr>
      </p:pic>
      <p:sp>
        <p:nvSpPr>
          <p:cNvPr id="8" name="椭圆 7"/>
          <p:cNvSpPr/>
          <p:nvPr/>
        </p:nvSpPr>
        <p:spPr>
          <a:xfrm>
            <a:off x="7804785" y="3606165"/>
            <a:ext cx="222250" cy="2133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左大括号 8"/>
          <p:cNvSpPr/>
          <p:nvPr/>
        </p:nvSpPr>
        <p:spPr>
          <a:xfrm>
            <a:off x="7524115" y="2533015"/>
            <a:ext cx="182880" cy="1285875"/>
          </a:xfrm>
          <a:prstGeom prst="leftBrace">
            <a:avLst>
              <a:gd name="adj1" fmla="val 8333"/>
              <a:gd name="adj2" fmla="val 52631"/>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6628130" y="2945765"/>
            <a:ext cx="824230" cy="460375"/>
          </a:xfrm>
          <a:prstGeom prst="rect">
            <a:avLst/>
          </a:prstGeom>
          <a:noFill/>
        </p:spPr>
        <p:txBody>
          <a:bodyPr wrap="square" rtlCol="0">
            <a:spAutoFit/>
          </a:bodyPr>
          <a:lstStyle/>
          <a:p>
            <a:pPr algn="l" fontAlgn="auto">
              <a:lnSpc>
                <a:spcPct val="100000"/>
              </a:lnSpc>
              <a:buClrTx/>
              <a:buSzTx/>
              <a:buNone/>
            </a:pPr>
            <a:r>
              <a:rPr lang="en-US" altLang="zh-CN" sz="2400" kern="0" spc="-100" dirty="0">
                <a:solidFill>
                  <a:srgbClr val="FF0000"/>
                </a:solidFill>
                <a:uFillTx/>
                <a:latin typeface="方正兰亭黑简体" charset="0"/>
                <a:ea typeface="方正兰亭黑简体" panose="02000000000000000000" pitchFamily="2" charset="-122"/>
              </a:rPr>
              <a:t>50cm</a:t>
            </a:r>
            <a:endParaRPr lang="en-US" altLang="zh-CN" sz="2400" kern="0" spc="-100" dirty="0">
              <a:solidFill>
                <a:srgbClr val="FF0000"/>
              </a:solidFill>
              <a:uFillTx/>
              <a:latin typeface="方正兰亭黑简体" charset="0"/>
              <a:ea typeface="方正兰亭黑简体" panose="02000000000000000000" pitchFamily="2"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l="13811" t="12061" r="11697" b="10346"/>
          <a:stretch>
            <a:fillRect/>
          </a:stretch>
        </p:blipFill>
        <p:spPr>
          <a:xfrm rot="16200000">
            <a:off x="7564755" y="6116955"/>
            <a:ext cx="686435" cy="401955"/>
          </a:xfrm>
          <a:prstGeom prst="rect">
            <a:avLst/>
          </a:prstGeom>
        </p:spPr>
      </p:pic>
      <p:cxnSp>
        <p:nvCxnSpPr>
          <p:cNvPr id="23" name="直接箭头连接符 22"/>
          <p:cNvCxnSpPr/>
          <p:nvPr/>
        </p:nvCxnSpPr>
        <p:spPr>
          <a:xfrm flipV="1">
            <a:off x="8322945" y="3879215"/>
            <a:ext cx="14605" cy="20955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2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13050"/>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132" y="372925"/>
            <a:ext cx="425372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r>
              <a:rPr lang="en-US" altLang="zh-CN" sz="5400" b="1" dirty="0">
                <a:solidFill>
                  <a:srgbClr val="3D85F9"/>
                </a:solidFill>
                <a:latin typeface="汉仪雅酷黑 65W" panose="020B0604020202020204" pitchFamily="34" charset="-122"/>
                <a:ea typeface="汉仪雅酷黑 65W" panose="020B0604020202020204" pitchFamily="34" charset="-122"/>
              </a:rPr>
              <a:t>1</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grpSp>
        <p:nvGrpSpPr>
          <p:cNvPr id="11" name="组合 10"/>
          <p:cNvGrpSpPr/>
          <p:nvPr/>
        </p:nvGrpSpPr>
        <p:grpSpPr>
          <a:xfrm>
            <a:off x="1905691" y="1295718"/>
            <a:ext cx="9651365" cy="1076325"/>
            <a:chOff x="1975541" y="1376363"/>
            <a:chExt cx="9651365" cy="1076325"/>
          </a:xfrm>
        </p:grpSpPr>
        <p:sp>
          <p:nvSpPr>
            <p:cNvPr id="18" name="文本框 17"/>
            <p:cNvSpPr txBox="1"/>
            <p:nvPr/>
          </p:nvSpPr>
          <p:spPr>
            <a:xfrm>
              <a:off x="2340666" y="1376363"/>
              <a:ext cx="9286240" cy="107632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检测距离障碍物小于</a:t>
              </a:r>
              <a:r>
                <a:rPr lang="en-US" alt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50</a:t>
              </a:r>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厘米时，向正前方自动夹取水晶弹瓶</a:t>
              </a:r>
              <a:endPar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19" name="矩形: 圆角 18"/>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5" name="文本框 4"/>
          <p:cNvSpPr txBox="1"/>
          <p:nvPr/>
        </p:nvSpPr>
        <p:spPr>
          <a:xfrm>
            <a:off x="5467985" y="2183130"/>
            <a:ext cx="1673225" cy="629920"/>
          </a:xfrm>
          <a:prstGeom prst="rect">
            <a:avLst/>
          </a:prstGeom>
          <a:noFill/>
          <a:ln>
            <a:noFill/>
          </a:ln>
        </p:spPr>
        <p:txBody>
          <a:bodyPr wrap="square" rtlCol="0">
            <a:spAutoFit/>
          </a:bodyPr>
          <a:lstStyle/>
          <a:p>
            <a:pPr>
              <a:lnSpc>
                <a:spcPct val="125000"/>
              </a:lnSpc>
            </a:pPr>
            <a:r>
              <a:rPr lang="zh-CN" sz="2800" dirty="0">
                <a:latin typeface="方正兰亭黑简体" panose="02000000000000000000" pitchFamily="2" charset="-122"/>
                <a:ea typeface="方正兰亭黑简体" panose="02000000000000000000" pitchFamily="2" charset="-122"/>
              </a:rPr>
              <a:t>参考程序：</a:t>
            </a:r>
            <a:endParaRPr lang="zh-CN" sz="2800" dirty="0">
              <a:latin typeface="方正兰亭黑简体" panose="02000000000000000000" pitchFamily="2" charset="-122"/>
              <a:ea typeface="方正兰亭黑简体" panose="02000000000000000000" pitchFamily="2" charset="-122"/>
            </a:endParaRPr>
          </a:p>
        </p:txBody>
      </p:sp>
      <p:pic>
        <p:nvPicPr>
          <p:cNvPr id="7" name="图片 6"/>
          <p:cNvPicPr>
            <a:picLocks noChangeAspect="1"/>
          </p:cNvPicPr>
          <p:nvPr/>
        </p:nvPicPr>
        <p:blipFill>
          <a:blip r:embed="rId5">
            <a:clrChange>
              <a:clrFrom>
                <a:srgbClr val="FFFFFF">
                  <a:alpha val="100000"/>
                </a:srgbClr>
              </a:clrFrom>
              <a:clrTo>
                <a:srgbClr val="FFFFFF">
                  <a:alpha val="100000"/>
                  <a:alpha val="0"/>
                </a:srgbClr>
              </a:clrTo>
            </a:clrChange>
          </a:blip>
          <a:srcRect l="3499" t="-259" r="6412"/>
          <a:stretch>
            <a:fillRect/>
          </a:stretch>
        </p:blipFill>
        <p:spPr>
          <a:xfrm>
            <a:off x="7141210" y="1812290"/>
            <a:ext cx="4756150" cy="4909185"/>
          </a:xfrm>
          <a:prstGeom prst="rect">
            <a:avLst/>
          </a:prstGeom>
        </p:spPr>
      </p:pic>
      <p:sp>
        <p:nvSpPr>
          <p:cNvPr id="2" name="文本框 1"/>
          <p:cNvSpPr txBox="1"/>
          <p:nvPr/>
        </p:nvSpPr>
        <p:spPr>
          <a:xfrm>
            <a:off x="784225" y="2258695"/>
            <a:ext cx="1556385" cy="629920"/>
          </a:xfrm>
          <a:prstGeom prst="rect">
            <a:avLst/>
          </a:prstGeom>
          <a:noFill/>
          <a:ln>
            <a:noFill/>
          </a:ln>
        </p:spPr>
        <p:txBody>
          <a:bodyPr wrap="square" rtlCol="0">
            <a:spAutoFit/>
          </a:bodyPr>
          <a:lstStyle/>
          <a:p>
            <a:pPr>
              <a:lnSpc>
                <a:spcPct val="125000"/>
              </a:lnSpc>
            </a:pPr>
            <a:r>
              <a:rPr lang="zh-CN" sz="2800" dirty="0">
                <a:latin typeface="方正兰亭黑简体" panose="02000000000000000000" pitchFamily="2" charset="-122"/>
                <a:ea typeface="方正兰亭黑简体" panose="02000000000000000000" pitchFamily="2" charset="-122"/>
              </a:rPr>
              <a:t>流程图：</a:t>
            </a:r>
            <a:endParaRPr lang="zh-CN" sz="2800" dirty="0">
              <a:latin typeface="方正兰亭黑简体" panose="02000000000000000000" pitchFamily="2" charset="-122"/>
              <a:ea typeface="方正兰亭黑简体" panose="02000000000000000000" pitchFamily="2" charset="-122"/>
            </a:endParaRPr>
          </a:p>
        </p:txBody>
      </p:sp>
      <p:pic>
        <p:nvPicPr>
          <p:cNvPr id="3" name="图片 2"/>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1737995" y="2258695"/>
            <a:ext cx="3385820" cy="459930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P spid="5" grpId="1"/>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131" y="372925"/>
            <a:ext cx="3791131"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r>
              <a:rPr lang="en-US" altLang="zh-CN" sz="5400" b="1" dirty="0">
                <a:solidFill>
                  <a:srgbClr val="3D85F9"/>
                </a:solidFill>
                <a:latin typeface="汉仪雅酷黑 65W" panose="020B0604020202020204" pitchFamily="34" charset="-122"/>
                <a:ea typeface="汉仪雅酷黑 65W" panose="020B0604020202020204" pitchFamily="34" charset="-122"/>
              </a:rPr>
              <a:t>2</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11" name="图片 10" descr="211011540b4229e14c4528ee972f37d"/>
          <p:cNvPicPr>
            <a:picLocks noChangeAspect="1"/>
          </p:cNvPicPr>
          <p:nvPr/>
        </p:nvPicPr>
        <p:blipFill>
          <a:blip r:embed="rId5"/>
          <a:srcRect l="23693" t="5632" r="25890" b="12116"/>
          <a:stretch>
            <a:fillRect/>
          </a:stretch>
        </p:blipFill>
        <p:spPr>
          <a:xfrm>
            <a:off x="7880744" y="3126962"/>
            <a:ext cx="3638275" cy="3340568"/>
          </a:xfrm>
          <a:prstGeom prst="rect">
            <a:avLst/>
          </a:prstGeom>
        </p:spPr>
      </p:pic>
      <p:sp>
        <p:nvSpPr>
          <p:cNvPr id="2" name="Rectangle 1"/>
          <p:cNvSpPr>
            <a:spLocks noChangeArrowheads="1"/>
          </p:cNvSpPr>
          <p:nvPr/>
        </p:nvSpPr>
        <p:spPr bwMode="auto">
          <a:xfrm>
            <a:off x="952604" y="3781248"/>
            <a:ext cx="7477280" cy="243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lang="zh-CN" altLang="zh-CN" sz="2600" dirty="0">
                <a:latin typeface="方正兰亭黑简体" panose="02000000000000000000" pitchFamily="2" charset="-122"/>
                <a:ea typeface="方正兰亭黑简体" panose="02000000000000000000" pitchFamily="2" charset="-122"/>
              </a:rPr>
              <a:t>路径规划</a:t>
            </a:r>
            <a:r>
              <a:rPr lang="zh-CN" altLang="en-US" sz="2600" dirty="0">
                <a:latin typeface="方正兰亭黑简体" panose="02000000000000000000" pitchFamily="2" charset="-122"/>
                <a:ea typeface="方正兰亭黑简体" panose="02000000000000000000" pitchFamily="2" charset="-122"/>
              </a:rPr>
              <a:t>步骤</a:t>
            </a:r>
            <a:r>
              <a:rPr lang="zh-CN" altLang="zh-CN" sz="2600" dirty="0">
                <a:latin typeface="方正兰亭黑简体" panose="02000000000000000000" pitchFamily="2" charset="-122"/>
                <a:ea typeface="方正兰亭黑简体" panose="02000000000000000000" pitchFamily="2" charset="-122"/>
              </a:rPr>
              <a:t>：</a:t>
            </a:r>
            <a:endParaRPr lang="zh-CN" altLang="zh-CN" sz="2600" dirty="0">
              <a:latin typeface="方正兰亭黑简体" panose="02000000000000000000" pitchFamily="2" charset="-122"/>
              <a:ea typeface="方正兰亭黑简体" panose="02000000000000000000"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lang="zh-CN" altLang="zh-CN" sz="2600" dirty="0">
                <a:latin typeface="方正兰亭黑简体" panose="02000000000000000000" pitchFamily="2" charset="-122"/>
                <a:ea typeface="方正兰亭黑简体" panose="02000000000000000000" pitchFamily="2" charset="-122"/>
              </a:rPr>
              <a:t>1）使</a:t>
            </a:r>
            <a:r>
              <a:rPr lang="en-US" altLang="zh-CN" sz="2600" dirty="0">
                <a:latin typeface="方正兰亭黑简体" panose="02000000000000000000" pitchFamily="2" charset="-122"/>
                <a:ea typeface="方正兰亭黑简体" panose="02000000000000000000" pitchFamily="2" charset="-122"/>
              </a:rPr>
              <a:t>EP Robot</a:t>
            </a:r>
            <a:r>
              <a:rPr lang="zh-CN" altLang="zh-CN" sz="2600" dirty="0">
                <a:latin typeface="方正兰亭黑简体" panose="02000000000000000000" pitchFamily="2" charset="-122"/>
                <a:ea typeface="方正兰亭黑简体" panose="02000000000000000000" pitchFamily="2" charset="-122"/>
              </a:rPr>
              <a:t>能从初始位置运动到目标位置；</a:t>
            </a:r>
            <a:endParaRPr lang="zh-CN" altLang="zh-CN" sz="2600" dirty="0">
              <a:latin typeface="方正兰亭黑简体" panose="02000000000000000000" pitchFamily="2" charset="-122"/>
              <a:ea typeface="方正兰亭黑简体" panose="02000000000000000000"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lang="zh-CN" altLang="zh-CN" sz="2600" dirty="0">
                <a:latin typeface="方正兰亭黑简体" panose="02000000000000000000" pitchFamily="2" charset="-122"/>
                <a:ea typeface="方正兰亭黑简体" panose="02000000000000000000" pitchFamily="2" charset="-122"/>
              </a:rPr>
              <a:t>2）</a:t>
            </a:r>
            <a:r>
              <a:rPr lang="zh-CN" altLang="en-US" sz="2600" dirty="0">
                <a:latin typeface="方正兰亭黑简体" panose="02000000000000000000" pitchFamily="2" charset="-122"/>
                <a:ea typeface="方正兰亭黑简体" panose="02000000000000000000" pitchFamily="2" charset="-122"/>
              </a:rPr>
              <a:t>编写程序</a:t>
            </a:r>
            <a:r>
              <a:rPr lang="zh-CN" altLang="zh-CN" sz="2600" dirty="0">
                <a:latin typeface="方正兰亭黑简体" panose="02000000000000000000" pitchFamily="2" charset="-122"/>
                <a:ea typeface="方正兰亭黑简体" panose="02000000000000000000" pitchFamily="2" charset="-122"/>
              </a:rPr>
              <a:t>使</a:t>
            </a:r>
            <a:r>
              <a:rPr lang="en-US" altLang="zh-CN" sz="2600" dirty="0">
                <a:latin typeface="方正兰亭黑简体" panose="02000000000000000000" pitchFamily="2" charset="-122"/>
                <a:ea typeface="方正兰亭黑简体" panose="02000000000000000000" pitchFamily="2" charset="-122"/>
              </a:rPr>
              <a:t>EP Robot</a:t>
            </a:r>
            <a:r>
              <a:rPr lang="zh-CN" altLang="zh-CN" sz="2600" dirty="0">
                <a:latin typeface="方正兰亭黑简体" panose="02000000000000000000" pitchFamily="2" charset="-122"/>
                <a:ea typeface="方正兰亭黑简体" panose="02000000000000000000" pitchFamily="2" charset="-122"/>
              </a:rPr>
              <a:t>能绕开障碍物</a:t>
            </a:r>
            <a:r>
              <a:rPr lang="zh-CN" altLang="en-US" sz="2600" dirty="0">
                <a:latin typeface="方正兰亭黑简体" panose="02000000000000000000" pitchFamily="2" charset="-122"/>
                <a:ea typeface="方正兰亭黑简体" panose="02000000000000000000" pitchFamily="2" charset="-122"/>
              </a:rPr>
              <a:t>，</a:t>
            </a:r>
            <a:r>
              <a:rPr lang="zh-CN" altLang="zh-CN" sz="2600" dirty="0">
                <a:latin typeface="方正兰亭黑简体" panose="02000000000000000000" pitchFamily="2" charset="-122"/>
                <a:ea typeface="方正兰亭黑简体" panose="02000000000000000000" pitchFamily="2" charset="-122"/>
              </a:rPr>
              <a:t>并且经过某些必须经过的点完成相应的作业任务。</a:t>
            </a:r>
            <a:endParaRPr lang="zh-CN" altLang="zh-CN" sz="2600" dirty="0">
              <a:latin typeface="方正兰亭黑简体" panose="02000000000000000000" pitchFamily="2" charset="-122"/>
              <a:ea typeface="方正兰亭黑简体" panose="02000000000000000000" pitchFamily="2" charset="-122"/>
            </a:endParaRPr>
          </a:p>
        </p:txBody>
      </p:sp>
      <p:sp>
        <p:nvSpPr>
          <p:cNvPr id="5" name="文本框 4"/>
          <p:cNvSpPr txBox="1"/>
          <p:nvPr/>
        </p:nvSpPr>
        <p:spPr>
          <a:xfrm>
            <a:off x="2270816" y="1295718"/>
            <a:ext cx="9286240" cy="2250488"/>
          </a:xfrm>
          <a:prstGeom prst="rect">
            <a:avLst/>
          </a:prstGeom>
          <a:noFill/>
        </p:spPr>
        <p:txBody>
          <a:bodyPr wrap="square" rtlCol="0">
            <a:spAutoFit/>
          </a:bodyPr>
          <a:lstStyle/>
          <a:p>
            <a:pPr>
              <a:lnSpc>
                <a:spcPct val="150000"/>
              </a:lnSpc>
            </a:pPr>
            <a:r>
              <a:rPr lang="zh-CN" altLang="en-US" sz="2400" dirty="0">
                <a:solidFill>
                  <a:schemeClr val="tx1">
                    <a:lumMod val="75000"/>
                    <a:lumOff val="25000"/>
                  </a:schemeClr>
                </a:solidFill>
                <a:latin typeface="方正兰亭黑简体" panose="02000000000000000000" pitchFamily="2" charset="-122"/>
                <a:ea typeface="方正兰亭黑简体" panose="02000000000000000000" pitchFamily="2" charset="-122"/>
              </a:rPr>
              <a:t>利用</a:t>
            </a:r>
            <a:r>
              <a:rPr lang="en-US" altLang="zh-CN" sz="2400" dirty="0">
                <a:solidFill>
                  <a:schemeClr val="tx1">
                    <a:lumMod val="75000"/>
                    <a:lumOff val="25000"/>
                  </a:schemeClr>
                </a:solidFill>
                <a:latin typeface="方正兰亭黑简体" panose="02000000000000000000" pitchFamily="2" charset="-122"/>
                <a:ea typeface="方正兰亭黑简体" panose="02000000000000000000" pitchFamily="2" charset="-122"/>
              </a:rPr>
              <a:t>TOF</a:t>
            </a:r>
            <a:r>
              <a:rPr lang="zh-CN" altLang="en-US" sz="2400" dirty="0">
                <a:solidFill>
                  <a:schemeClr val="tx1">
                    <a:lumMod val="75000"/>
                    <a:lumOff val="25000"/>
                  </a:schemeClr>
                </a:solidFill>
                <a:latin typeface="方正兰亭黑简体" panose="02000000000000000000" pitchFamily="2" charset="-122"/>
                <a:ea typeface="方正兰亭黑简体" panose="02000000000000000000" pitchFamily="2" charset="-122"/>
              </a:rPr>
              <a:t>实现类似扫地机器人的效果</a:t>
            </a:r>
            <a:endParaRPr lang="en-US" altLang="zh-CN" sz="24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a:p>
            <a:pPr>
              <a:lnSpc>
                <a:spcPct val="150000"/>
              </a:lnSpc>
            </a:pPr>
            <a:r>
              <a:rPr lang="zh-CN" altLang="en-US" sz="2400" dirty="0">
                <a:solidFill>
                  <a:schemeClr val="tx1">
                    <a:lumMod val="75000"/>
                    <a:lumOff val="25000"/>
                  </a:schemeClr>
                </a:solidFill>
                <a:latin typeface="方正兰亭黑简体" panose="02000000000000000000" pitchFamily="2" charset="-122"/>
                <a:ea typeface="方正兰亭黑简体" panose="02000000000000000000" pitchFamily="2" charset="-122"/>
              </a:rPr>
              <a:t>扫地机器人迭代与进化：产品从随机碰撞到自主导航，感知模块的进步是关键：感知模块通过对周围环境的感知扫描，实现地图建模、定位和导航，依赖于各种传感器、陀螺仪等。</a:t>
            </a:r>
            <a:endParaRPr lang="zh-CN" altLang="en-US" sz="24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6" name="矩形: 圆角 5"/>
          <p:cNvSpPr/>
          <p:nvPr/>
        </p:nvSpPr>
        <p:spPr>
          <a:xfrm rot="2700000">
            <a:off x="1905691" y="1408105"/>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1-11工程日志">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5848350" y="3181350"/>
            <a:ext cx="495300" cy="495300"/>
          </a:xfrm>
          <a:prstGeom prst="rect">
            <a:avLst/>
          </a:prstGeom>
        </p:spPr>
      </p:pic>
      <p:sp>
        <p:nvSpPr>
          <p:cNvPr id="9" name="矩形 8"/>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7" name="表格 7"/>
          <p:cNvGraphicFramePr>
            <a:graphicFrameLocks noGrp="1"/>
          </p:cNvGraphicFramePr>
          <p:nvPr>
            <p:custDataLst>
              <p:tags r:id="rId6"/>
            </p:custDataLst>
          </p:nvPr>
        </p:nvGraphicFramePr>
        <p:xfrm>
          <a:off x="1543685" y="1464310"/>
          <a:ext cx="9105265" cy="4813300"/>
        </p:xfrm>
        <a:graphic>
          <a:graphicData uri="http://schemas.openxmlformats.org/drawingml/2006/table">
            <a:tbl>
              <a:tblPr firstRow="1" bandRow="1">
                <a:tableStyleId>{69CF1AB2-1976-4502-BF36-3FF5EA218861}</a:tableStyleId>
              </a:tblPr>
              <a:tblGrid>
                <a:gridCol w="2668905"/>
                <a:gridCol w="6436360"/>
              </a:tblGrid>
              <a:tr h="1203325">
                <a:tc>
                  <a:txBody>
                    <a:bodyPr/>
                    <a:lstStyle/>
                    <a:p>
                      <a:pPr algn="ctr" fontAlgn="auto">
                        <a:lnSpc>
                          <a:spcPct val="225000"/>
                        </a:lnSpc>
                        <a:buClrTx/>
                        <a:buSzTx/>
                        <a:buFontTx/>
                        <a:buNone/>
                      </a:pPr>
                      <a:r>
                        <a:rPr lang="en-US" altLang="zh-CN" sz="2800" noProof="0" dirty="0">
                          <a:ln>
                            <a:noFill/>
                          </a:ln>
                          <a:solidFill>
                            <a:schemeClr val="tx1"/>
                          </a:solidFill>
                          <a:effectLst/>
                          <a:uLnTx/>
                          <a:uFillTx/>
                        </a:rPr>
                        <a:t>Mission</a:t>
                      </a:r>
                      <a:endParaRPr lang="en-US" altLang="zh-CN" sz="280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r>
                        <a:rPr lang="zh-CN" altLang="en-US" sz="2400" dirty="0">
                          <a:solidFill>
                            <a:schemeClr val="tx1"/>
                          </a:solidFill>
                          <a:latin typeface="方正兰亭黑简体" panose="02000000000000000000" pitchFamily="2" charset="-122"/>
                          <a:ea typeface="方正兰亭黑简体" panose="02000000000000000000" pitchFamily="2" charset="-122"/>
                          <a:sym typeface="+mn-ea"/>
                        </a:rPr>
                        <a:t>夹取目标，检测到离障碍物距离小于</a:t>
                      </a:r>
                      <a:r>
                        <a:rPr lang="en-US" altLang="zh-CN" sz="2400" dirty="0">
                          <a:solidFill>
                            <a:schemeClr val="tx1"/>
                          </a:solidFill>
                          <a:latin typeface="方正兰亭黑简体" panose="02000000000000000000" pitchFamily="2" charset="-122"/>
                          <a:ea typeface="方正兰亭黑简体" panose="02000000000000000000" pitchFamily="2" charset="-122"/>
                          <a:sym typeface="+mn-ea"/>
                        </a:rPr>
                        <a:t>30</a:t>
                      </a:r>
                      <a:r>
                        <a:rPr lang="zh-CN" altLang="en-US" sz="2400" dirty="0">
                          <a:solidFill>
                            <a:schemeClr val="tx1"/>
                          </a:solidFill>
                          <a:latin typeface="方正兰亭黑简体" panose="02000000000000000000" pitchFamily="2" charset="-122"/>
                          <a:ea typeface="方正兰亭黑简体" panose="02000000000000000000" pitchFamily="2" charset="-122"/>
                          <a:sym typeface="+mn-ea"/>
                        </a:rPr>
                        <a:t>厘米时，底盘停止运动并放下目标</a:t>
                      </a:r>
                      <a:endParaRPr lang="zh-CN" altLang="en-US" sz="2400" dirty="0">
                        <a:solidFill>
                          <a:schemeClr val="tx1"/>
                        </a:solidFill>
                        <a:latin typeface="方正兰亭黑简体" panose="02000000000000000000" pitchFamily="2" charset="-122"/>
                        <a:ea typeface="方正兰亭黑简体" panose="02000000000000000000" pitchFamily="2" charset="-122"/>
                        <a:sym typeface="+mn-ea"/>
                      </a:endParaRPr>
                    </a:p>
                  </a:txBody>
                  <a:tcPr anchor="ctr">
                    <a:solidFill>
                      <a:srgbClr val="D9EAFF"/>
                    </a:solidFill>
                  </a:tcPr>
                </a:tc>
              </a:tr>
              <a:tr h="1203325">
                <a:tc>
                  <a:txBody>
                    <a:bodyPr/>
                    <a:lstStyle/>
                    <a:p>
                      <a:pPr algn="ctr" fontAlgn="auto">
                        <a:lnSpc>
                          <a:spcPct val="225000"/>
                        </a:lnSpc>
                        <a:buNone/>
                      </a:pPr>
                      <a:r>
                        <a:rPr lang="en-US" altLang="zh-CN" sz="2800" b="1" noProof="0" dirty="0">
                          <a:ln>
                            <a:noFill/>
                          </a:ln>
                          <a:solidFill>
                            <a:schemeClr val="tx1"/>
                          </a:solidFill>
                          <a:effectLst/>
                          <a:uLnTx/>
                          <a:uFillTx/>
                        </a:rPr>
                        <a:t>Question</a:t>
                      </a:r>
                      <a:endParaRPr lang="en-US" altLang="zh-CN" sz="2800" b="1"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r>
                        <a:rPr lang="zh-CN" altLang="en-US" sz="2400" b="1" dirty="0">
                          <a:solidFill>
                            <a:schemeClr val="tx1"/>
                          </a:solidFill>
                          <a:latin typeface="方正兰亭黑简体" panose="02000000000000000000" pitchFamily="2" charset="-122"/>
                          <a:ea typeface="方正兰亭黑简体" panose="02000000000000000000" pitchFamily="2" charset="-122"/>
                        </a:rPr>
                        <a:t>如何利用机械爪精准夹取目标，并利用红外深度传感器完成测距停车呢？</a:t>
                      </a:r>
                      <a:endParaRPr lang="zh-CN" altLang="en-US" sz="2400" b="1" dirty="0">
                        <a:solidFill>
                          <a:schemeClr val="tx1"/>
                        </a:solidFill>
                        <a:latin typeface="方正兰亭黑简体" panose="02000000000000000000" pitchFamily="2" charset="-122"/>
                        <a:ea typeface="方正兰亭黑简体" panose="02000000000000000000" pitchFamily="2" charset="-122"/>
                      </a:endParaRPr>
                    </a:p>
                  </a:txBody>
                  <a:tcPr anchor="ctr">
                    <a:solidFill>
                      <a:srgbClr val="C1DDFF"/>
                    </a:solidFill>
                  </a:tcPr>
                </a:tc>
              </a:tr>
              <a:tr h="1203325">
                <a:tc>
                  <a:txBody>
                    <a:bodyPr/>
                    <a:lstStyle/>
                    <a:p>
                      <a:pPr algn="ctr" fontAlgn="auto">
                        <a:lnSpc>
                          <a:spcPct val="225000"/>
                        </a:lnSpc>
                        <a:buNone/>
                      </a:pPr>
                      <a:r>
                        <a:rPr lang="en-US" altLang="zh-CN" sz="2800" b="1" noProof="0" dirty="0">
                          <a:ln>
                            <a:noFill/>
                          </a:ln>
                          <a:solidFill>
                            <a:schemeClr val="tx1"/>
                          </a:solidFill>
                          <a:effectLst/>
                          <a:uLnTx/>
                          <a:uFillTx/>
                        </a:rPr>
                        <a:t>Solution</a:t>
                      </a:r>
                      <a:endParaRPr lang="en-US" altLang="zh-CN" sz="2800" b="1"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r>
                        <a:rPr lang="zh-CN" altLang="en-US" sz="2400" b="1" dirty="0">
                          <a:solidFill>
                            <a:schemeClr val="tx1"/>
                          </a:solidFill>
                          <a:latin typeface="方正兰亭黑简体" panose="02000000000000000000" pitchFamily="2" charset="-122"/>
                          <a:ea typeface="方正兰亭黑简体" panose="02000000000000000000" pitchFamily="2" charset="-122"/>
                        </a:rPr>
                        <a:t>控制机械爪夹取目标，并运用传感器模块让底盘到指定位置停止运动并放下目标</a:t>
                      </a:r>
                      <a:endParaRPr lang="zh-CN" altLang="en-US" sz="2400" b="1" dirty="0">
                        <a:solidFill>
                          <a:schemeClr val="tx1"/>
                        </a:solidFill>
                        <a:latin typeface="方正兰亭黑简体" panose="02000000000000000000" pitchFamily="2" charset="-122"/>
                        <a:ea typeface="方正兰亭黑简体" panose="02000000000000000000" pitchFamily="2" charset="-122"/>
                      </a:endParaRPr>
                    </a:p>
                  </a:txBody>
                  <a:tcPr anchor="ctr">
                    <a:solidFill>
                      <a:srgbClr val="D9EAFF"/>
                    </a:solidFill>
                  </a:tcPr>
                </a:tc>
              </a:tr>
              <a:tr h="1203325">
                <a:tc>
                  <a:txBody>
                    <a:bodyPr/>
                    <a:lstStyle/>
                    <a:p>
                      <a:pPr algn="ctr" fontAlgn="auto">
                        <a:lnSpc>
                          <a:spcPct val="225000"/>
                        </a:lnSpc>
                        <a:buNone/>
                      </a:pPr>
                      <a:r>
                        <a:rPr lang="en-US" altLang="zh-CN" sz="2800" b="1" noProof="0" dirty="0">
                          <a:ln>
                            <a:noFill/>
                          </a:ln>
                          <a:solidFill>
                            <a:schemeClr val="tx1"/>
                          </a:solidFill>
                          <a:effectLst/>
                          <a:uLnTx/>
                          <a:uFillTx/>
                        </a:rPr>
                        <a:t>Keypoint</a:t>
                      </a:r>
                      <a:endParaRPr lang="en-US" altLang="zh-CN" sz="2800" b="1"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r>
                        <a:rPr lang="zh-CN" altLang="en-US" sz="2400" b="1" dirty="0">
                          <a:solidFill>
                            <a:schemeClr val="tx1"/>
                          </a:solidFill>
                          <a:latin typeface="方正兰亭黑简体" panose="02000000000000000000" pitchFamily="2" charset="-122"/>
                          <a:ea typeface="方正兰亭黑简体" panose="02000000000000000000" pitchFamily="2" charset="-122"/>
                        </a:rPr>
                        <a:t>硬件：机械臂、机械爪、舵机</a:t>
                      </a:r>
                      <a:endParaRPr lang="zh-CN" altLang="en-US" sz="2400" b="1" dirty="0">
                        <a:solidFill>
                          <a:schemeClr val="tx1"/>
                        </a:solidFill>
                        <a:latin typeface="方正兰亭黑简体" panose="02000000000000000000" pitchFamily="2" charset="-122"/>
                        <a:ea typeface="方正兰亭黑简体" panose="02000000000000000000" pitchFamily="2" charset="-122"/>
                      </a:endParaRPr>
                    </a:p>
                    <a:p>
                      <a:r>
                        <a:rPr lang="zh-CN" altLang="en-US" sz="2400" b="1" dirty="0">
                          <a:solidFill>
                            <a:schemeClr val="tx1"/>
                          </a:solidFill>
                          <a:latin typeface="方正兰亭黑简体" panose="02000000000000000000" pitchFamily="2" charset="-122"/>
                          <a:ea typeface="方正兰亭黑简体" panose="02000000000000000000" pitchFamily="2" charset="-122"/>
                        </a:rPr>
                        <a:t>编程：传感器模块、拓展机构模块</a:t>
                      </a:r>
                      <a:endParaRPr lang="zh-CN" altLang="en-US" sz="2400" b="1" dirty="0">
                        <a:solidFill>
                          <a:schemeClr val="tx1"/>
                        </a:solidFill>
                        <a:latin typeface="方正兰亭黑简体" panose="02000000000000000000" pitchFamily="2" charset="-122"/>
                        <a:ea typeface="方正兰亭黑简体" panose="02000000000000000000" pitchFamily="2" charset="-122"/>
                      </a:endParaRPr>
                    </a:p>
                  </a:txBody>
                  <a:tcPr anchor="ctr">
                    <a:solidFill>
                      <a:srgbClr val="C1DDFF"/>
                    </a:solidFill>
                  </a:tcPr>
                </a:tc>
              </a:tr>
            </a:tbl>
          </a:graphicData>
        </a:graphic>
      </p:graphicFrame>
      <p:sp>
        <p:nvSpPr>
          <p:cNvPr id="10" name="矩形 9"/>
          <p:cNvSpPr/>
          <p:nvPr/>
        </p:nvSpPr>
        <p:spPr>
          <a:xfrm>
            <a:off x="9649460" y="-541020"/>
            <a:ext cx="3105785" cy="354139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8"/>
          <a:stretch>
            <a:fillRect/>
          </a:stretch>
        </p:blipFill>
        <p:spPr>
          <a:xfrm>
            <a:off x="274320" y="260350"/>
            <a:ext cx="1219200" cy="951865"/>
          </a:xfrm>
          <a:prstGeom prst="rect">
            <a:avLst/>
          </a:prstGeom>
        </p:spPr>
      </p:pic>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5" name="TextBox 29"/>
          <p:cNvSpPr txBox="1"/>
          <p:nvPr/>
        </p:nvSpPr>
        <p:spPr>
          <a:xfrm>
            <a:off x="1743365" y="379348"/>
            <a:ext cx="5861213"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工程日志</a:t>
            </a:r>
            <a:r>
              <a:rPr lang="en-US" altLang="zh-CN" sz="3000" b="1" dirty="0">
                <a:solidFill>
                  <a:srgbClr val="FF0000"/>
                </a:solidFill>
                <a:latin typeface="汉仪雅酷黑 65W" panose="020B0604020202020204" pitchFamily="34" charset="-122"/>
                <a:ea typeface="汉仪雅酷黑 65W" panose="020B0604020202020204" pitchFamily="34" charset="-122"/>
              </a:rPr>
              <a:t>(</a:t>
            </a:r>
            <a:r>
              <a:rPr lang="en-US" altLang="zh-CN" sz="3000" b="1" dirty="0">
                <a:solidFill>
                  <a:srgbClr val="FF0000"/>
                </a:solidFill>
                <a:latin typeface="Gotham"/>
                <a:ea typeface="汉仪雅酷黑 65W" panose="020B0604020202020204" pitchFamily="34" charset="-122"/>
              </a:rPr>
              <a:t>Day11</a:t>
            </a:r>
            <a:r>
              <a:rPr lang="en-US" altLang="zh-CN" sz="3000" b="1" dirty="0">
                <a:solidFill>
                  <a:srgbClr val="FF0000"/>
                </a:solidFill>
                <a:latin typeface="汉仪雅酷黑 65W" panose="020B0604020202020204" pitchFamily="34" charset="-122"/>
                <a:ea typeface="汉仪雅酷黑 65W" panose="020B0604020202020204" pitchFamily="34" charset="-122"/>
              </a:rPr>
              <a:t>)</a:t>
            </a:r>
            <a:endParaRPr lang="en-US" altLang="zh-CN" sz="3000" b="1" dirty="0">
              <a:solidFill>
                <a:srgbClr val="FF0000"/>
              </a:solidFill>
              <a:latin typeface="汉仪雅酷黑 65W" panose="020B0604020202020204" pitchFamily="34" charset="-122"/>
              <a:ea typeface="汉仪雅酷黑 65W" panose="020B0604020202020204" pitchFamily="34" charset="-122"/>
            </a:endParaRPr>
          </a:p>
        </p:txBody>
      </p:sp>
      <p:pic>
        <p:nvPicPr>
          <p:cNvPr id="3" name="图片 2"/>
          <p:cNvPicPr>
            <a:picLocks noChangeAspect="1"/>
          </p:cNvPicPr>
          <p:nvPr/>
        </p:nvPicPr>
        <p:blipFill>
          <a:blip r:embed="rId9">
            <a:clrChange>
              <a:clrFrom>
                <a:srgbClr val="FFFFFF">
                  <a:alpha val="100000"/>
                </a:srgbClr>
              </a:clrFrom>
              <a:clrTo>
                <a:srgbClr val="FFFFFF">
                  <a:alpha val="100000"/>
                  <a:alpha val="0"/>
                </a:srgbClr>
              </a:clrTo>
            </a:clrChange>
          </a:blip>
          <a:srcRect l="14267" t="11470" r="12267" b="10951"/>
          <a:stretch>
            <a:fillRect/>
          </a:stretch>
        </p:blipFill>
        <p:spPr>
          <a:xfrm rot="16200000">
            <a:off x="5058410" y="3137535"/>
            <a:ext cx="2073910" cy="123126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6644"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0000 0.000000 L -0.124635 -0.225185 L 0.185521 0.327963 L -0.001979 -0.007222 L -0.180365 0.000000 L 0.206771 -0.005370 L -0.000990 -0.005370 L 0.000000 -0.344167 L 0.003073 0.468426 L 0.000000 -0.007222 L 0.120625 -0.250463 L -0.160104 0.326111 L 0.000000 0.000000 Z " pathEditMode="relative" ptsTypes="">
                                      <p:cBhvr>
                                        <p:cTn id="16" dur="5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17" fill="hold" display="1">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背景"/>
          <p:cNvPicPr>
            <a:picLocks noChangeAspect="1"/>
          </p:cNvPicPr>
          <p:nvPr/>
        </p:nvPicPr>
        <p:blipFill>
          <a:blip r:embed="rId1"/>
          <a:stretch>
            <a:fillRect/>
          </a:stretch>
        </p:blipFill>
        <p:spPr>
          <a:xfrm>
            <a:off x="-6350" y="-2540"/>
            <a:ext cx="12203430" cy="6863715"/>
          </a:xfrm>
          <a:prstGeom prst="rect">
            <a:avLst/>
          </a:prstGeom>
        </p:spPr>
      </p:pic>
      <p:sp>
        <p:nvSpPr>
          <p:cNvPr id="5" name="文本框 4"/>
          <p:cNvSpPr txBox="1"/>
          <p:nvPr/>
        </p:nvSpPr>
        <p:spPr>
          <a:xfrm>
            <a:off x="2537913" y="2014210"/>
            <a:ext cx="7116174" cy="1323439"/>
          </a:xfrm>
          <a:prstGeom prst="rect">
            <a:avLst/>
          </a:prstGeom>
          <a:noFill/>
        </p:spPr>
        <p:txBody>
          <a:bodyPr wrap="square" rtlCol="0">
            <a:spAutoFit/>
          </a:bodyPr>
          <a:lstStyle/>
          <a:p>
            <a:pPr algn="ctr"/>
            <a:r>
              <a:rPr lang="zh-CN" alt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谢谢观看</a:t>
            </a:r>
            <a:endParaRPr 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0" name="图片 9" descr="线"/>
          <p:cNvPicPr>
            <a:picLocks noChangeAspect="1"/>
          </p:cNvPicPr>
          <p:nvPr/>
        </p:nvPicPr>
        <p:blipFill>
          <a:blip r:embed="rId2"/>
          <a:stretch>
            <a:fillRect/>
          </a:stretch>
        </p:blipFill>
        <p:spPr>
          <a:xfrm>
            <a:off x="-180340" y="657225"/>
            <a:ext cx="4261485" cy="4494530"/>
          </a:xfrm>
          <a:prstGeom prst="rect">
            <a:avLst/>
          </a:prstGeom>
        </p:spPr>
      </p:pic>
      <p:sp>
        <p:nvSpPr>
          <p:cNvPr id="11" name="TextBox 29"/>
          <p:cNvSpPr txBox="1"/>
          <p:nvPr/>
        </p:nvSpPr>
        <p:spPr>
          <a:xfrm>
            <a:off x="5491389" y="3446354"/>
            <a:ext cx="6238421" cy="584775"/>
          </a:xfrm>
          <a:prstGeom prst="rect">
            <a:avLst/>
          </a:prstGeom>
          <a:noFill/>
        </p:spPr>
        <p:txBody>
          <a:bodyPr wrap="square" rtlCol="0">
            <a:spAutoFit/>
          </a:bodyPr>
          <a:lstStyle/>
          <a:p>
            <a:pPr algn="dist"/>
            <a:r>
              <a:rPr lang="en-US" altLang="zh-CN" sz="32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3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 </a:t>
            </a:r>
            <a:r>
              <a:rPr lang="zh-CN" altLang="en-US" sz="32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rPr>
              <a:t>人工与智能课</a:t>
            </a:r>
            <a:endParaRPr lang="zh-CN" altLang="en-US" sz="3200" dirty="0">
              <a:solidFill>
                <a:srgbClr val="FFFFFF"/>
              </a:solidFill>
              <a:latin typeface="汉仪雅酷黑 65W" panose="020B0604020202020204" pitchFamily="34" charset="-122"/>
              <a:ea typeface="汉仪雅酷黑 65W" panose="020B0604020202020204" pitchFamily="34" charset="-122"/>
              <a:cs typeface="宋体" pitchFamily="2" charset="-122"/>
              <a:sym typeface="字魂59号-创粗黑" panose="00000500000000000000" pitchFamily="2" charset="-122"/>
            </a:endParaRPr>
          </a:p>
        </p:txBody>
      </p:sp>
      <p:pic>
        <p:nvPicPr>
          <p:cNvPr id="12" name="图片 11" descr="球"/>
          <p:cNvPicPr>
            <a:picLocks noChangeAspect="1"/>
          </p:cNvPicPr>
          <p:nvPr/>
        </p:nvPicPr>
        <p:blipFill>
          <a:blip r:embed="rId3"/>
          <a:stretch>
            <a:fillRect/>
          </a:stretch>
        </p:blipFill>
        <p:spPr>
          <a:xfrm rot="10800000">
            <a:off x="9207500" y="4450080"/>
            <a:ext cx="3723005" cy="2908300"/>
          </a:xfrm>
          <a:prstGeom prst="rect">
            <a:avLst/>
          </a:prstGeom>
        </p:spPr>
      </p:pic>
      <p:sp>
        <p:nvSpPr>
          <p:cNvPr id="3" name="灯片编号占位符 2"/>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3"/>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7040" y="1306830"/>
            <a:ext cx="4806315" cy="5724525"/>
          </a:xfrm>
          <a:prstGeom prst="rect">
            <a:avLst/>
          </a:prstGeom>
          <a:blipFill rotWithShape="1">
            <a:blip r:embed="rId1">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flipH="1">
            <a:off x="8322945" y="2822575"/>
            <a:ext cx="4723765" cy="4333875"/>
          </a:xfrm>
          <a:prstGeom prst="rect">
            <a:avLst/>
          </a:prstGeom>
          <a:blipFill rotWithShape="1">
            <a:blip r:embed="rId2">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649460" y="-541020"/>
            <a:ext cx="3105785" cy="3541395"/>
          </a:xfrm>
          <a:prstGeom prst="rect">
            <a:avLst/>
          </a:prstGeom>
          <a:blipFill rotWithShape="1">
            <a:blip r:embed="rId3">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菱形"/>
          <p:cNvPicPr>
            <a:picLocks noChangeAspect="1"/>
          </p:cNvPicPr>
          <p:nvPr/>
        </p:nvPicPr>
        <p:blipFill>
          <a:blip r:embed="rId4"/>
          <a:stretch>
            <a:fillRect/>
          </a:stretch>
        </p:blipFill>
        <p:spPr>
          <a:xfrm>
            <a:off x="388620" y="208915"/>
            <a:ext cx="1237615" cy="901700"/>
          </a:xfrm>
          <a:prstGeom prst="rect">
            <a:avLst/>
          </a:prstGeom>
        </p:spPr>
      </p:pic>
      <p:sp>
        <p:nvSpPr>
          <p:cNvPr id="11"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课程引入</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8" name="矩形: 圆角 7"/>
          <p:cNvSpPr/>
          <p:nvPr/>
        </p:nvSpPr>
        <p:spPr>
          <a:xfrm>
            <a:off x="1847851" y="1365885"/>
            <a:ext cx="5753100"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我可以精准地停在警察局吗？</a:t>
            </a: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18" name="文本框 17"/>
          <p:cNvSpPr txBox="1"/>
          <p:nvPr/>
        </p:nvSpPr>
        <p:spPr>
          <a:xfrm>
            <a:off x="6598285" y="1978025"/>
            <a:ext cx="5374005" cy="4092575"/>
          </a:xfrm>
          <a:prstGeom prst="rect">
            <a:avLst/>
          </a:prstGeom>
          <a:noFill/>
        </p:spPr>
        <p:txBody>
          <a:bodyPr wrap="square" rtlCol="0">
            <a:spAutoFit/>
          </a:bodyPr>
          <a:lstStyle/>
          <a:p>
            <a:pPr fontAlgn="auto">
              <a:lnSpc>
                <a:spcPct val="200000"/>
              </a:lnSpc>
            </a:pPr>
            <a:r>
              <a:rPr lang="zh-CN" altLang="en-US" sz="2600" dirty="0">
                <a:latin typeface="方正兰亭黑简体" panose="02000000000000000000" pitchFamily="2" charset="-122"/>
                <a:ea typeface="方正兰亭黑简体" panose="02000000000000000000" pitchFamily="2" charset="-122"/>
              </a:rPr>
              <a:t>终于抓到小偷啦！我要用我的新装备把他送到警察局去！但是警察局在哪呢？有人告诉我还有一定的距离，那我能精准地停在警察局门口吗？</a:t>
            </a:r>
            <a:endParaRPr lang="zh-CN" altLang="en-US" sz="2600" dirty="0">
              <a:latin typeface="方正兰亭黑简体" panose="02000000000000000000" pitchFamily="2" charset="-122"/>
              <a:ea typeface="方正兰亭黑简体" panose="02000000000000000000" pitchFamily="2" charset="-122"/>
            </a:endParaRPr>
          </a:p>
        </p:txBody>
      </p:sp>
      <p:sp>
        <p:nvSpPr>
          <p:cNvPr id="6" name="灯片编号占位符 5"/>
          <p:cNvSpPr>
            <a:spLocks noGrp="1"/>
          </p:cNvSpPr>
          <p:nvPr>
            <p:ph type="sldNum" sz="quarter" idx="12"/>
          </p:nvPr>
        </p:nvSpPr>
        <p:spPr>
          <a:xfrm>
            <a:off x="8610600" y="6343651"/>
            <a:ext cx="2743200" cy="365125"/>
          </a:xfrm>
        </p:spPr>
        <p:txBody>
          <a:bodyPr/>
          <a:lstStyle/>
          <a:p>
            <a:fld id="{7D9BB5D0-35E4-459D-AEF3-FE4D7C45CC19}" type="slidenum">
              <a:rPr lang="zh-CN" altLang="en-US" smtClean="0"/>
            </a:fld>
            <a:endParaRPr lang="zh-CN" altLang="en-US" dirty="0"/>
          </a:p>
        </p:txBody>
      </p:sp>
      <p:pic>
        <p:nvPicPr>
          <p:cNvPr id="7" name="图片 6"/>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342390" y="1653540"/>
            <a:ext cx="4690110" cy="4690110"/>
          </a:xfrm>
          <a:prstGeom prst="rect">
            <a:avLst/>
          </a:prstGeom>
        </p:spPr>
      </p:pic>
      <p:pic>
        <p:nvPicPr>
          <p:cNvPr id="2" name="1-11课程引入">
            <a:hlinkClick r:id="" action="ppaction://media"/>
          </p:cNvPr>
          <p:cNvPicPr/>
          <p:nvPr>
            <a:audioFile r:link="rId6"/>
            <p:extLst>
              <p:ext uri="{DAA4B4D4-6D71-4841-9C94-3DE7FCFB9230}">
                <p14:media xmlns:p14="http://schemas.microsoft.com/office/powerpoint/2010/main" r:embed="rId7"/>
              </p:ext>
            </p:extLst>
          </p:nvPr>
        </p:nvPicPr>
        <p:blipFill>
          <a:blip r:embed="rId8"/>
          <a:stretch>
            <a:fillRect/>
          </a:stretch>
        </p:blipFill>
        <p:spPr>
          <a:xfrm>
            <a:off x="3658870" y="3348990"/>
            <a:ext cx="495300" cy="49530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50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1">
                  <p:stCondLst>
                    <p:cond delay="indefinite"/>
                  </p:stCondLst>
                  <p:endCondLst>
                    <p:cond evt="onNext" delay="0">
                      <p:tgtEl>
                        <p:sldTgt/>
                      </p:tgtEl>
                    </p:cond>
                    <p:cond evt="onPrev" delay="0">
                      <p:tgtEl>
                        <p:sldTgt/>
                      </p:tgtEl>
                    </p:cond>
                    <p:cond evt="onStopAudio" delay="0">
                      <p:tgtEl>
                        <p:sldTgt/>
                      </p:tgtEl>
                    </p:cond>
                  </p:endCondLst>
                </p:cTn>
                <p:tgtEl>
                  <p:spTgt spid="2"/>
                </p:tgtEl>
              </p:cMediaNode>
            </p:audio>
          </p:childTnLst>
        </p:cTn>
      </p:par>
    </p:tnLst>
    <p:bldLst>
      <p:bldP spid="11" grpId="0"/>
      <p:bldP spid="8" grpId="1"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 B L</a:t>
            </a:r>
            <a:endPar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1</a:t>
            </a:r>
            <a:endParaRPr lang="zh-CN" altLang="en-US" sz="7000" dirty="0">
              <a:latin typeface="Open Sans" panose="020B0606030504020204" pitchFamily="34" charset="0"/>
              <a:cs typeface="Open Sans" panose="020B0606030504020204" pitchFamily="34" charset="0"/>
            </a:endParaRPr>
          </a:p>
        </p:txBody>
      </p:sp>
      <p:grpSp>
        <p:nvGrpSpPr>
          <p:cNvPr id="144"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17506" y="2792229"/>
            <a:ext cx="3909307" cy="3564121"/>
            <a:chOff x="3884613" y="1412875"/>
            <a:chExt cx="4422775" cy="4032250"/>
          </a:xfrm>
        </p:grpSpPr>
        <p:sp>
          <p:nvSpPr>
            <p:cNvPr id="145"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p>
          </p:txBody>
        </p:sp>
        <p:sp>
          <p:nvSpPr>
            <p:cNvPr id="155"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75"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217" name="ïš1îďe"/>
            <p:cNvSpPr/>
            <p:nvPr/>
          </p:nvSpPr>
          <p:spPr bwMode="auto">
            <a:xfrm>
              <a:off x="4838701" y="4076700"/>
              <a:ext cx="122238" cy="122238"/>
            </a:xfrm>
            <a:prstGeom prst="ellipse">
              <a:avLst/>
            </a:prstGeom>
            <a:solidFill>
              <a:srgbClr val="F3FAFC"/>
            </a:solidFill>
            <a:ln>
              <a:noFill/>
            </a:ln>
          </p:spPr>
          <p:txBody>
            <a:bodyPr anchor="ctr"/>
            <a:lstStyle/>
            <a:p>
              <a:pPr algn="ctr"/>
            </a:p>
          </p:txBody>
        </p:sp>
        <p:sp>
          <p:nvSpPr>
            <p:cNvPr id="218" name="ïṣļiḍè"/>
            <p:cNvSpPr/>
            <p:nvPr/>
          </p:nvSpPr>
          <p:spPr bwMode="auto">
            <a:xfrm>
              <a:off x="5095876" y="3678238"/>
              <a:ext cx="115888" cy="114300"/>
            </a:xfrm>
            <a:prstGeom prst="ellipse">
              <a:avLst/>
            </a:prstGeom>
            <a:solidFill>
              <a:srgbClr val="F3FAFC"/>
            </a:solidFill>
            <a:ln>
              <a:noFill/>
            </a:ln>
          </p:spPr>
          <p:txBody>
            <a:bodyPr anchor="ctr"/>
            <a:lstStyle/>
            <a:p>
              <a:pPr algn="ctr"/>
            </a:p>
          </p:txBody>
        </p:sp>
        <p:sp>
          <p:nvSpPr>
            <p:cNvPr id="219" name="íṥlíḓê"/>
            <p:cNvSpPr/>
            <p:nvPr/>
          </p:nvSpPr>
          <p:spPr bwMode="auto">
            <a:xfrm>
              <a:off x="5245101" y="3552825"/>
              <a:ext cx="165100" cy="165100"/>
            </a:xfrm>
            <a:prstGeom prst="ellipse">
              <a:avLst/>
            </a:prstGeom>
            <a:solidFill>
              <a:srgbClr val="F3FAFC"/>
            </a:solidFill>
            <a:ln>
              <a:noFill/>
            </a:ln>
          </p:spPr>
          <p:txBody>
            <a:bodyPr anchor="ctr"/>
            <a:lstStyle/>
            <a:p>
              <a:pPr algn="ctr"/>
            </a:p>
          </p:txBody>
        </p:sp>
        <p:sp>
          <p:nvSpPr>
            <p:cNvPr id="220" name="ï$ḷïḓé"/>
            <p:cNvSpPr/>
            <p:nvPr/>
          </p:nvSpPr>
          <p:spPr bwMode="auto">
            <a:xfrm>
              <a:off x="5481638" y="3667125"/>
              <a:ext cx="82550" cy="82550"/>
            </a:xfrm>
            <a:prstGeom prst="ellipse">
              <a:avLst/>
            </a:prstGeom>
            <a:solidFill>
              <a:srgbClr val="F3FAFC"/>
            </a:solidFill>
            <a:ln>
              <a:noFill/>
            </a:ln>
          </p:spPr>
          <p:txBody>
            <a:bodyPr anchor="ctr"/>
            <a:lstStyle/>
            <a:p>
              <a:pPr algn="ctr"/>
            </a:p>
          </p:txBody>
        </p:sp>
      </p:grpSp>
      <p:sp>
        <p:nvSpPr>
          <p:cNvPr id="226" name="矩形 225"/>
          <p:cNvSpPr/>
          <p:nvPr/>
        </p:nvSpPr>
        <p:spPr>
          <a:xfrm>
            <a:off x="9801860" y="-3886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261739" y="1453838"/>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灯片编号占位符 5"/>
          <p:cNvSpPr txBox="1"/>
          <p:nvPr/>
        </p:nvSpPr>
        <p:spPr>
          <a:xfrm>
            <a:off x="8607425"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56565" y="1297305"/>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29740" y="374293"/>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提出问题</a:t>
            </a:r>
            <a:endParaRPr lang="en-US" altLang="zh-CN" sz="5400"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4" name="矩形 3"/>
          <p:cNvSpPr/>
          <p:nvPr/>
        </p:nvSpPr>
        <p:spPr>
          <a:xfrm>
            <a:off x="659355" y="1136084"/>
            <a:ext cx="6043295" cy="768350"/>
          </a:xfrm>
          <a:prstGeom prst="rect">
            <a:avLst/>
          </a:prstGeom>
        </p:spPr>
        <p:txBody>
          <a:bodyPr wrap="none">
            <a:spAutoFit/>
          </a:bodyPr>
          <a:lstStyle/>
          <a:p>
            <a:r>
              <a:rPr lang="en-US" altLang="zh-CN" sz="4400" dirty="0">
                <a:solidFill>
                  <a:srgbClr val="FF0000"/>
                </a:solidFill>
                <a:latin typeface="Gotham"/>
                <a:cs typeface="Times New Roman" panose="02020603050405020304" pitchFamily="18" charset="0"/>
              </a:rPr>
              <a:t>P</a:t>
            </a:r>
            <a:r>
              <a:rPr lang="en-US" altLang="zh-CN" sz="3600" dirty="0">
                <a:solidFill>
                  <a:srgbClr val="FF0000"/>
                </a:solidFill>
                <a:latin typeface="Gotham"/>
                <a:cs typeface="Times New Roman" panose="02020603050405020304" pitchFamily="18" charset="0"/>
              </a:rPr>
              <a:t>roblem</a:t>
            </a:r>
            <a:r>
              <a:rPr lang="en-US" altLang="zh-CN" sz="3600" dirty="0">
                <a:latin typeface="Gotham"/>
                <a:cs typeface="Times New Roman" panose="02020603050405020304" pitchFamily="18" charset="0"/>
              </a:rPr>
              <a:t> </a:t>
            </a:r>
            <a:r>
              <a:rPr lang="en-US" altLang="zh-CN" sz="4400" dirty="0">
                <a:latin typeface="Gotham"/>
                <a:cs typeface="Times New Roman" panose="02020603050405020304" pitchFamily="18" charset="0"/>
              </a:rPr>
              <a:t>B</a:t>
            </a:r>
            <a:r>
              <a:rPr lang="en-US" altLang="zh-CN" sz="3600" dirty="0">
                <a:latin typeface="Gotham"/>
                <a:cs typeface="Times New Roman" panose="02020603050405020304" pitchFamily="18" charset="0"/>
              </a:rPr>
              <a:t>ased </a:t>
            </a:r>
            <a:r>
              <a:rPr lang="en-US" altLang="zh-CN" sz="4400" dirty="0">
                <a:latin typeface="Gotham"/>
                <a:cs typeface="Times New Roman" panose="02020603050405020304" pitchFamily="18" charset="0"/>
              </a:rPr>
              <a:t>L</a:t>
            </a:r>
            <a:r>
              <a:rPr lang="en-US" altLang="zh-CN" sz="3600" dirty="0">
                <a:latin typeface="Gotham"/>
                <a:cs typeface="Times New Roman" panose="02020603050405020304" pitchFamily="18" charset="0"/>
              </a:rPr>
              <a:t>earning</a:t>
            </a:r>
            <a:endParaRPr lang="en-US" altLang="zh-CN" sz="3600" dirty="0">
              <a:latin typeface="Gotham"/>
              <a:cs typeface="Times New Roman" panose="02020603050405020304" pitchFamily="18" charset="0"/>
            </a:endParaRPr>
          </a:p>
        </p:txBody>
      </p:sp>
      <p:grpSp>
        <p:nvGrpSpPr>
          <p:cNvPr id="62" name="df60c204-ca9b-4cf4-8aec-747a78a48c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5"/>
            </p:custDataLst>
          </p:nvPr>
        </p:nvGrpSpPr>
        <p:grpSpPr>
          <a:xfrm>
            <a:off x="7655948" y="3615756"/>
            <a:ext cx="3697852" cy="2748214"/>
            <a:chOff x="3389313" y="1414463"/>
            <a:chExt cx="5421313" cy="4029076"/>
          </a:xfrm>
        </p:grpSpPr>
        <p:sp>
          <p:nvSpPr>
            <p:cNvPr id="63" name="işľíḑe"/>
            <p:cNvSpPr/>
            <p:nvPr/>
          </p:nvSpPr>
          <p:spPr bwMode="auto">
            <a:xfrm>
              <a:off x="3389313" y="4924426"/>
              <a:ext cx="5329238" cy="51911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ṥlïde"/>
            <p:cNvSpPr/>
            <p:nvPr/>
          </p:nvSpPr>
          <p:spPr bwMode="auto">
            <a:xfrm>
              <a:off x="4005263" y="4957763"/>
              <a:ext cx="2511425" cy="377825"/>
            </a:xfrm>
            <a:custGeom>
              <a:avLst/>
              <a:gdLst>
                <a:gd name="T0" fmla="*/ 888 w 1776"/>
                <a:gd name="T1" fmla="*/ 0 h 268"/>
                <a:gd name="T2" fmla="*/ 586 w 1776"/>
                <a:gd name="T3" fmla="*/ 8 h 268"/>
                <a:gd name="T4" fmla="*/ 598 w 1776"/>
                <a:gd name="T5" fmla="*/ 29 h 268"/>
                <a:gd name="T6" fmla="*/ 446 w 1776"/>
                <a:gd name="T7" fmla="*/ 44 h 268"/>
                <a:gd name="T8" fmla="*/ 445 w 1776"/>
                <a:gd name="T9" fmla="*/ 44 h 268"/>
                <a:gd name="T10" fmla="*/ 310 w 1776"/>
                <a:gd name="T11" fmla="*/ 32 h 268"/>
                <a:gd name="T12" fmla="*/ 301 w 1776"/>
                <a:gd name="T13" fmla="*/ 33 h 268"/>
                <a:gd name="T14" fmla="*/ 325 w 1776"/>
                <a:gd name="T15" fmla="*/ 40 h 268"/>
                <a:gd name="T16" fmla="*/ 294 w 1776"/>
                <a:gd name="T17" fmla="*/ 34 h 268"/>
                <a:gd name="T18" fmla="*/ 0 w 1776"/>
                <a:gd name="T19" fmla="*/ 134 h 268"/>
                <a:gd name="T20" fmla="*/ 888 w 1776"/>
                <a:gd name="T21" fmla="*/ 268 h 268"/>
                <a:gd name="T22" fmla="*/ 1776 w 1776"/>
                <a:gd name="T23" fmla="*/ 134 h 268"/>
                <a:gd name="T24" fmla="*/ 1343 w 1776"/>
                <a:gd name="T25" fmla="*/ 19 h 268"/>
                <a:gd name="T26" fmla="*/ 1327 w 1776"/>
                <a:gd name="T27" fmla="*/ 29 h 268"/>
                <a:gd name="T28" fmla="*/ 1303 w 1776"/>
                <a:gd name="T29" fmla="*/ 50 h 268"/>
                <a:gd name="T30" fmla="*/ 1253 w 1776"/>
                <a:gd name="T31" fmla="*/ 12 h 268"/>
                <a:gd name="T32" fmla="*/ 888 w 1776"/>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6" h="268">
                  <a:moveTo>
                    <a:pt x="888" y="0"/>
                  </a:moveTo>
                  <a:cubicBezTo>
                    <a:pt x="782" y="0"/>
                    <a:pt x="680" y="3"/>
                    <a:pt x="586" y="8"/>
                  </a:cubicBezTo>
                  <a:cubicBezTo>
                    <a:pt x="590" y="15"/>
                    <a:pt x="594" y="22"/>
                    <a:pt x="598" y="29"/>
                  </a:cubicBezTo>
                  <a:cubicBezTo>
                    <a:pt x="548" y="39"/>
                    <a:pt x="497" y="44"/>
                    <a:pt x="446" y="44"/>
                  </a:cubicBezTo>
                  <a:cubicBezTo>
                    <a:pt x="446" y="44"/>
                    <a:pt x="446" y="44"/>
                    <a:pt x="445" y="44"/>
                  </a:cubicBezTo>
                  <a:cubicBezTo>
                    <a:pt x="399" y="44"/>
                    <a:pt x="354" y="40"/>
                    <a:pt x="310" y="32"/>
                  </a:cubicBezTo>
                  <a:cubicBezTo>
                    <a:pt x="307" y="33"/>
                    <a:pt x="304" y="33"/>
                    <a:pt x="301" y="33"/>
                  </a:cubicBezTo>
                  <a:cubicBezTo>
                    <a:pt x="309" y="36"/>
                    <a:pt x="317" y="38"/>
                    <a:pt x="325" y="40"/>
                  </a:cubicBezTo>
                  <a:cubicBezTo>
                    <a:pt x="314" y="38"/>
                    <a:pt x="304" y="37"/>
                    <a:pt x="294" y="34"/>
                  </a:cubicBezTo>
                  <a:cubicBezTo>
                    <a:pt x="113" y="59"/>
                    <a:pt x="0" y="94"/>
                    <a:pt x="0" y="134"/>
                  </a:cubicBezTo>
                  <a:cubicBezTo>
                    <a:pt x="0" y="208"/>
                    <a:pt x="398" y="268"/>
                    <a:pt x="888" y="268"/>
                  </a:cubicBezTo>
                  <a:cubicBezTo>
                    <a:pt x="1378" y="268"/>
                    <a:pt x="1776" y="208"/>
                    <a:pt x="1776" y="134"/>
                  </a:cubicBezTo>
                  <a:cubicBezTo>
                    <a:pt x="1776" y="85"/>
                    <a:pt x="1602" y="42"/>
                    <a:pt x="1343" y="19"/>
                  </a:cubicBezTo>
                  <a:cubicBezTo>
                    <a:pt x="1338" y="23"/>
                    <a:pt x="1332" y="26"/>
                    <a:pt x="1327" y="29"/>
                  </a:cubicBezTo>
                  <a:cubicBezTo>
                    <a:pt x="1318" y="35"/>
                    <a:pt x="1308" y="40"/>
                    <a:pt x="1303" y="50"/>
                  </a:cubicBezTo>
                  <a:cubicBezTo>
                    <a:pt x="1284" y="42"/>
                    <a:pt x="1267" y="28"/>
                    <a:pt x="1253" y="12"/>
                  </a:cubicBezTo>
                  <a:cubicBezTo>
                    <a:pt x="1141" y="4"/>
                    <a:pt x="1018" y="0"/>
                    <a:pt x="88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ṩḷide"/>
            <p:cNvSpPr/>
            <p:nvPr/>
          </p:nvSpPr>
          <p:spPr bwMode="auto">
            <a:xfrm>
              <a:off x="3567113" y="2887663"/>
              <a:ext cx="1981200" cy="2132013"/>
            </a:xfrm>
            <a:custGeom>
              <a:avLst/>
              <a:gdLst>
                <a:gd name="T0" fmla="*/ 755 w 1401"/>
                <a:gd name="T1" fmla="*/ 0 h 1510"/>
                <a:gd name="T2" fmla="*/ 0 w 1401"/>
                <a:gd name="T3" fmla="*/ 755 h 1510"/>
                <a:gd name="T4" fmla="*/ 755 w 1401"/>
                <a:gd name="T5" fmla="*/ 1510 h 1510"/>
                <a:gd name="T6" fmla="*/ 908 w 1401"/>
                <a:gd name="T7" fmla="*/ 1495 h 1510"/>
                <a:gd name="T8" fmla="*/ 799 w 1401"/>
                <a:gd name="T9" fmla="*/ 1103 h 1510"/>
                <a:gd name="T10" fmla="*/ 1401 w 1401"/>
                <a:gd name="T11" fmla="*/ 363 h 1510"/>
                <a:gd name="T12" fmla="*/ 755 w 1401"/>
                <a:gd name="T13" fmla="*/ 0 h 1510"/>
              </a:gdLst>
              <a:ahLst/>
              <a:cxnLst>
                <a:cxn ang="0">
                  <a:pos x="T0" y="T1"/>
                </a:cxn>
                <a:cxn ang="0">
                  <a:pos x="T2" y="T3"/>
                </a:cxn>
                <a:cxn ang="0">
                  <a:pos x="T4" y="T5"/>
                </a:cxn>
                <a:cxn ang="0">
                  <a:pos x="T6" y="T7"/>
                </a:cxn>
                <a:cxn ang="0">
                  <a:pos x="T8" y="T9"/>
                </a:cxn>
                <a:cxn ang="0">
                  <a:pos x="T10" y="T11"/>
                </a:cxn>
                <a:cxn ang="0">
                  <a:pos x="T12" y="T13"/>
                </a:cxn>
              </a:cxnLst>
              <a:rect l="0" t="0" r="r" b="b"/>
              <a:pathLst>
                <a:path w="1401" h="1510">
                  <a:moveTo>
                    <a:pt x="755" y="0"/>
                  </a:moveTo>
                  <a:cubicBezTo>
                    <a:pt x="338" y="0"/>
                    <a:pt x="0" y="338"/>
                    <a:pt x="0" y="755"/>
                  </a:cubicBezTo>
                  <a:cubicBezTo>
                    <a:pt x="0" y="1172"/>
                    <a:pt x="339" y="1510"/>
                    <a:pt x="755" y="1510"/>
                  </a:cubicBezTo>
                  <a:cubicBezTo>
                    <a:pt x="807" y="1510"/>
                    <a:pt x="858" y="1505"/>
                    <a:pt x="908" y="1495"/>
                  </a:cubicBezTo>
                  <a:cubicBezTo>
                    <a:pt x="837" y="1377"/>
                    <a:pt x="799" y="1241"/>
                    <a:pt x="799" y="1103"/>
                  </a:cubicBezTo>
                  <a:cubicBezTo>
                    <a:pt x="799" y="738"/>
                    <a:pt x="1057" y="434"/>
                    <a:pt x="1401" y="363"/>
                  </a:cubicBezTo>
                  <a:cubicBezTo>
                    <a:pt x="1264" y="138"/>
                    <a:pt x="1019" y="0"/>
                    <a:pt x="755"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ḷídé"/>
            <p:cNvSpPr/>
            <p:nvPr/>
          </p:nvSpPr>
          <p:spPr bwMode="auto">
            <a:xfrm>
              <a:off x="3567113" y="3957638"/>
              <a:ext cx="788988" cy="1027113"/>
            </a:xfrm>
            <a:custGeom>
              <a:avLst/>
              <a:gdLst>
                <a:gd name="T0" fmla="*/ 0 w 558"/>
                <a:gd name="T1" fmla="*/ 0 h 727"/>
                <a:gd name="T2" fmla="*/ 0 w 558"/>
                <a:gd name="T3" fmla="*/ 3 h 727"/>
                <a:gd name="T4" fmla="*/ 543 w 558"/>
                <a:gd name="T5" fmla="*/ 727 h 727"/>
                <a:gd name="T6" fmla="*/ 558 w 558"/>
                <a:gd name="T7" fmla="*/ 726 h 727"/>
                <a:gd name="T8" fmla="*/ 0 w 558"/>
                <a:gd name="T9" fmla="*/ 0 h 727"/>
              </a:gdLst>
              <a:ahLst/>
              <a:cxnLst>
                <a:cxn ang="0">
                  <a:pos x="T0" y="T1"/>
                </a:cxn>
                <a:cxn ang="0">
                  <a:pos x="T2" y="T3"/>
                </a:cxn>
                <a:cxn ang="0">
                  <a:pos x="T4" y="T5"/>
                </a:cxn>
                <a:cxn ang="0">
                  <a:pos x="T6" y="T7"/>
                </a:cxn>
                <a:cxn ang="0">
                  <a:pos x="T8" y="T9"/>
                </a:cxn>
              </a:cxnLst>
              <a:rect l="0" t="0" r="r" b="b"/>
              <a:pathLst>
                <a:path w="558" h="727">
                  <a:moveTo>
                    <a:pt x="0" y="0"/>
                  </a:moveTo>
                  <a:cubicBezTo>
                    <a:pt x="0" y="1"/>
                    <a:pt x="0" y="2"/>
                    <a:pt x="0" y="3"/>
                  </a:cubicBezTo>
                  <a:cubicBezTo>
                    <a:pt x="0" y="346"/>
                    <a:pt x="229" y="636"/>
                    <a:pt x="543" y="727"/>
                  </a:cubicBezTo>
                  <a:cubicBezTo>
                    <a:pt x="548" y="727"/>
                    <a:pt x="553" y="727"/>
                    <a:pt x="558" y="726"/>
                  </a:cubicBezTo>
                  <a:cubicBezTo>
                    <a:pt x="238" y="639"/>
                    <a:pt x="2" y="347"/>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sḷíḍè"/>
            <p:cNvSpPr/>
            <p:nvPr/>
          </p:nvSpPr>
          <p:spPr bwMode="auto">
            <a:xfrm>
              <a:off x="4335463" y="4983163"/>
              <a:ext cx="96838" cy="22225"/>
            </a:xfrm>
            <a:custGeom>
              <a:avLst/>
              <a:gdLst>
                <a:gd name="T0" fmla="*/ 15 w 68"/>
                <a:gd name="T1" fmla="*/ 0 h 16"/>
                <a:gd name="T2" fmla="*/ 0 w 68"/>
                <a:gd name="T3" fmla="*/ 1 h 16"/>
                <a:gd name="T4" fmla="*/ 61 w 68"/>
                <a:gd name="T5" fmla="*/ 16 h 16"/>
                <a:gd name="T6" fmla="*/ 68 w 68"/>
                <a:gd name="T7" fmla="*/ 15 h 16"/>
                <a:gd name="T8" fmla="*/ 44 w 68"/>
                <a:gd name="T9" fmla="*/ 7 h 16"/>
                <a:gd name="T10" fmla="*/ 15 w 68"/>
                <a:gd name="T11" fmla="*/ 0 h 16"/>
              </a:gdLst>
              <a:ahLst/>
              <a:cxnLst>
                <a:cxn ang="0">
                  <a:pos x="T0" y="T1"/>
                </a:cxn>
                <a:cxn ang="0">
                  <a:pos x="T2" y="T3"/>
                </a:cxn>
                <a:cxn ang="0">
                  <a:pos x="T4" y="T5"/>
                </a:cxn>
                <a:cxn ang="0">
                  <a:pos x="T6" y="T7"/>
                </a:cxn>
                <a:cxn ang="0">
                  <a:pos x="T8" y="T9"/>
                </a:cxn>
                <a:cxn ang="0">
                  <a:pos x="T10" y="T11"/>
                </a:cxn>
              </a:cxnLst>
              <a:rect l="0" t="0" r="r" b="b"/>
              <a:pathLst>
                <a:path w="68" h="16">
                  <a:moveTo>
                    <a:pt x="15" y="0"/>
                  </a:moveTo>
                  <a:cubicBezTo>
                    <a:pt x="10" y="1"/>
                    <a:pt x="5" y="1"/>
                    <a:pt x="0" y="1"/>
                  </a:cubicBezTo>
                  <a:cubicBezTo>
                    <a:pt x="20" y="7"/>
                    <a:pt x="40" y="12"/>
                    <a:pt x="61" y="16"/>
                  </a:cubicBezTo>
                  <a:cubicBezTo>
                    <a:pt x="63" y="16"/>
                    <a:pt x="66" y="16"/>
                    <a:pt x="68" y="15"/>
                  </a:cubicBezTo>
                  <a:cubicBezTo>
                    <a:pt x="60" y="13"/>
                    <a:pt x="52" y="10"/>
                    <a:pt x="44" y="7"/>
                  </a:cubicBezTo>
                  <a:cubicBezTo>
                    <a:pt x="34" y="5"/>
                    <a:pt x="24" y="3"/>
                    <a:pt x="15"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ṡļîḓe"/>
            <p:cNvSpPr/>
            <p:nvPr/>
          </p:nvSpPr>
          <p:spPr bwMode="auto">
            <a:xfrm>
              <a:off x="4421188" y="5003801"/>
              <a:ext cx="44450" cy="11113"/>
            </a:xfrm>
            <a:custGeom>
              <a:avLst/>
              <a:gdLst>
                <a:gd name="T0" fmla="*/ 7 w 31"/>
                <a:gd name="T1" fmla="*/ 0 h 7"/>
                <a:gd name="T2" fmla="*/ 0 w 31"/>
                <a:gd name="T3" fmla="*/ 1 h 7"/>
                <a:gd name="T4" fmla="*/ 31 w 31"/>
                <a:gd name="T5" fmla="*/ 7 h 7"/>
                <a:gd name="T6" fmla="*/ 7 w 31"/>
                <a:gd name="T7" fmla="*/ 0 h 7"/>
              </a:gdLst>
              <a:ahLst/>
              <a:cxnLst>
                <a:cxn ang="0">
                  <a:pos x="T0" y="T1"/>
                </a:cxn>
                <a:cxn ang="0">
                  <a:pos x="T2" y="T3"/>
                </a:cxn>
                <a:cxn ang="0">
                  <a:pos x="T4" y="T5"/>
                </a:cxn>
                <a:cxn ang="0">
                  <a:pos x="T6" y="T7"/>
                </a:cxn>
              </a:cxnLst>
              <a:rect l="0" t="0" r="r" b="b"/>
              <a:pathLst>
                <a:path w="31" h="7">
                  <a:moveTo>
                    <a:pt x="7" y="0"/>
                  </a:moveTo>
                  <a:cubicBezTo>
                    <a:pt x="5" y="1"/>
                    <a:pt x="2" y="1"/>
                    <a:pt x="0" y="1"/>
                  </a:cubicBezTo>
                  <a:cubicBezTo>
                    <a:pt x="10" y="4"/>
                    <a:pt x="20" y="5"/>
                    <a:pt x="31" y="7"/>
                  </a:cubicBezTo>
                  <a:cubicBezTo>
                    <a:pt x="23" y="5"/>
                    <a:pt x="15" y="3"/>
                    <a:pt x="7" y="0"/>
                  </a:cubicBezTo>
                </a:path>
              </a:pathLst>
            </a:custGeom>
            <a:solidFill>
              <a:srgbClr val="3331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ŝ1iḓê"/>
            <p:cNvSpPr/>
            <p:nvPr/>
          </p:nvSpPr>
          <p:spPr bwMode="auto">
            <a:xfrm>
              <a:off x="3567113" y="2895601"/>
              <a:ext cx="1347788" cy="2097088"/>
            </a:xfrm>
            <a:custGeom>
              <a:avLst/>
              <a:gdLst>
                <a:gd name="T0" fmla="*/ 756 w 953"/>
                <a:gd name="T1" fmla="*/ 0 h 1485"/>
                <a:gd name="T2" fmla="*/ 755 w 953"/>
                <a:gd name="T3" fmla="*/ 0 h 1485"/>
                <a:gd name="T4" fmla="*/ 0 w 953"/>
                <a:gd name="T5" fmla="*/ 752 h 1485"/>
                <a:gd name="T6" fmla="*/ 558 w 953"/>
                <a:gd name="T7" fmla="*/ 1478 h 1485"/>
                <a:gd name="T8" fmla="*/ 587 w 953"/>
                <a:gd name="T9" fmla="*/ 1485 h 1485"/>
                <a:gd name="T10" fmla="*/ 77 w 953"/>
                <a:gd name="T11" fmla="*/ 771 h 1485"/>
                <a:gd name="T12" fmla="*/ 832 w 953"/>
                <a:gd name="T13" fmla="*/ 16 h 1485"/>
                <a:gd name="T14" fmla="*/ 953 w 953"/>
                <a:gd name="T15" fmla="*/ 26 h 1485"/>
                <a:gd name="T16" fmla="*/ 756 w 953"/>
                <a:gd name="T1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485">
                  <a:moveTo>
                    <a:pt x="756" y="0"/>
                  </a:moveTo>
                  <a:cubicBezTo>
                    <a:pt x="756" y="0"/>
                    <a:pt x="756" y="0"/>
                    <a:pt x="755" y="0"/>
                  </a:cubicBezTo>
                  <a:cubicBezTo>
                    <a:pt x="339" y="0"/>
                    <a:pt x="2" y="336"/>
                    <a:pt x="0" y="752"/>
                  </a:cubicBezTo>
                  <a:cubicBezTo>
                    <a:pt x="2" y="1099"/>
                    <a:pt x="238" y="1391"/>
                    <a:pt x="558" y="1478"/>
                  </a:cubicBezTo>
                  <a:cubicBezTo>
                    <a:pt x="567" y="1481"/>
                    <a:pt x="577" y="1483"/>
                    <a:pt x="587" y="1485"/>
                  </a:cubicBezTo>
                  <a:cubicBezTo>
                    <a:pt x="283" y="1382"/>
                    <a:pt x="77" y="1095"/>
                    <a:pt x="77" y="771"/>
                  </a:cubicBezTo>
                  <a:cubicBezTo>
                    <a:pt x="77" y="354"/>
                    <a:pt x="415" y="16"/>
                    <a:pt x="832" y="16"/>
                  </a:cubicBezTo>
                  <a:cubicBezTo>
                    <a:pt x="872" y="16"/>
                    <a:pt x="913" y="19"/>
                    <a:pt x="953" y="26"/>
                  </a:cubicBezTo>
                  <a:cubicBezTo>
                    <a:pt x="889" y="8"/>
                    <a:pt x="823" y="0"/>
                    <a:pt x="756"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ṧlîḍe"/>
            <p:cNvSpPr/>
            <p:nvPr/>
          </p:nvSpPr>
          <p:spPr bwMode="auto">
            <a:xfrm>
              <a:off x="3921126" y="1414463"/>
              <a:ext cx="2136775" cy="1978025"/>
            </a:xfrm>
            <a:custGeom>
              <a:avLst/>
              <a:gdLst>
                <a:gd name="T0" fmla="*/ 1147 w 1511"/>
                <a:gd name="T1" fmla="*/ 1401 h 1401"/>
                <a:gd name="T2" fmla="*/ 1511 w 1511"/>
                <a:gd name="T3" fmla="*/ 755 h 1401"/>
                <a:gd name="T4" fmla="*/ 755 w 1511"/>
                <a:gd name="T5" fmla="*/ 0 h 1401"/>
                <a:gd name="T6" fmla="*/ 0 w 1511"/>
                <a:gd name="T7" fmla="*/ 755 h 1401"/>
                <a:gd name="T8" fmla="*/ 16 w 1511"/>
                <a:gd name="T9" fmla="*/ 908 h 1401"/>
                <a:gd name="T10" fmla="*/ 408 w 1511"/>
                <a:gd name="T11" fmla="*/ 799 h 1401"/>
                <a:gd name="T12" fmla="*/ 1147 w 1511"/>
                <a:gd name="T13" fmla="*/ 1401 h 1401"/>
              </a:gdLst>
              <a:ahLst/>
              <a:cxnLst>
                <a:cxn ang="0">
                  <a:pos x="T0" y="T1"/>
                </a:cxn>
                <a:cxn ang="0">
                  <a:pos x="T2" y="T3"/>
                </a:cxn>
                <a:cxn ang="0">
                  <a:pos x="T4" y="T5"/>
                </a:cxn>
                <a:cxn ang="0">
                  <a:pos x="T6" y="T7"/>
                </a:cxn>
                <a:cxn ang="0">
                  <a:pos x="T8" y="T9"/>
                </a:cxn>
                <a:cxn ang="0">
                  <a:pos x="T10" y="T11"/>
                </a:cxn>
                <a:cxn ang="0">
                  <a:pos x="T12" y="T13"/>
                </a:cxn>
              </a:cxnLst>
              <a:rect l="0" t="0" r="r" b="b"/>
              <a:pathLst>
                <a:path w="1511" h="1401">
                  <a:moveTo>
                    <a:pt x="1147" y="1401"/>
                  </a:moveTo>
                  <a:cubicBezTo>
                    <a:pt x="1373" y="1264"/>
                    <a:pt x="1511" y="1019"/>
                    <a:pt x="1511" y="755"/>
                  </a:cubicBezTo>
                  <a:cubicBezTo>
                    <a:pt x="1511" y="338"/>
                    <a:pt x="1173" y="0"/>
                    <a:pt x="755" y="0"/>
                  </a:cubicBezTo>
                  <a:cubicBezTo>
                    <a:pt x="338" y="0"/>
                    <a:pt x="0" y="338"/>
                    <a:pt x="0" y="755"/>
                  </a:cubicBezTo>
                  <a:cubicBezTo>
                    <a:pt x="0" y="807"/>
                    <a:pt x="6" y="858"/>
                    <a:pt x="16" y="908"/>
                  </a:cubicBezTo>
                  <a:cubicBezTo>
                    <a:pt x="134" y="836"/>
                    <a:pt x="270" y="799"/>
                    <a:pt x="408" y="799"/>
                  </a:cubicBezTo>
                  <a:cubicBezTo>
                    <a:pt x="772" y="799"/>
                    <a:pt x="1077" y="1057"/>
                    <a:pt x="1147" y="1401"/>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şḻïḓè"/>
            <p:cNvSpPr/>
            <p:nvPr/>
          </p:nvSpPr>
          <p:spPr bwMode="auto">
            <a:xfrm>
              <a:off x="4989513" y="1414463"/>
              <a:ext cx="1068388" cy="1978025"/>
            </a:xfrm>
            <a:custGeom>
              <a:avLst/>
              <a:gdLst>
                <a:gd name="T0" fmla="*/ 0 w 755"/>
                <a:gd name="T1" fmla="*/ 0 h 1401"/>
                <a:gd name="T2" fmla="*/ 0 w 755"/>
                <a:gd name="T3" fmla="*/ 0 h 1401"/>
                <a:gd name="T4" fmla="*/ 755 w 755"/>
                <a:gd name="T5" fmla="*/ 755 h 1401"/>
                <a:gd name="T6" fmla="*/ 392 w 755"/>
                <a:gd name="T7" fmla="*/ 1401 h 1401"/>
                <a:gd name="T8" fmla="*/ 392 w 755"/>
                <a:gd name="T9" fmla="*/ 1401 h 1401"/>
                <a:gd name="T10" fmla="*/ 755 w 755"/>
                <a:gd name="T11" fmla="*/ 755 h 1401"/>
                <a:gd name="T12" fmla="*/ 0 w 755"/>
                <a:gd name="T13" fmla="*/ 0 h 1401"/>
              </a:gdLst>
              <a:ahLst/>
              <a:cxnLst>
                <a:cxn ang="0">
                  <a:pos x="T0" y="T1"/>
                </a:cxn>
                <a:cxn ang="0">
                  <a:pos x="T2" y="T3"/>
                </a:cxn>
                <a:cxn ang="0">
                  <a:pos x="T4" y="T5"/>
                </a:cxn>
                <a:cxn ang="0">
                  <a:pos x="T6" y="T7"/>
                </a:cxn>
                <a:cxn ang="0">
                  <a:pos x="T8" y="T9"/>
                </a:cxn>
                <a:cxn ang="0">
                  <a:pos x="T10" y="T11"/>
                </a:cxn>
                <a:cxn ang="0">
                  <a:pos x="T12" y="T13"/>
                </a:cxn>
              </a:cxnLst>
              <a:rect l="0" t="0" r="r" b="b"/>
              <a:pathLst>
                <a:path w="755" h="1401">
                  <a:moveTo>
                    <a:pt x="0" y="0"/>
                  </a:moveTo>
                  <a:cubicBezTo>
                    <a:pt x="0" y="0"/>
                    <a:pt x="0" y="0"/>
                    <a:pt x="0" y="0"/>
                  </a:cubicBezTo>
                  <a:cubicBezTo>
                    <a:pt x="417" y="0"/>
                    <a:pt x="755" y="338"/>
                    <a:pt x="755" y="755"/>
                  </a:cubicBezTo>
                  <a:cubicBezTo>
                    <a:pt x="755" y="1019"/>
                    <a:pt x="617" y="1264"/>
                    <a:pt x="392" y="1401"/>
                  </a:cubicBezTo>
                  <a:cubicBezTo>
                    <a:pt x="392" y="1401"/>
                    <a:pt x="392" y="1401"/>
                    <a:pt x="392" y="1401"/>
                  </a:cubicBezTo>
                  <a:cubicBezTo>
                    <a:pt x="617" y="1264"/>
                    <a:pt x="755" y="1019"/>
                    <a:pt x="755" y="755"/>
                  </a:cubicBezTo>
                  <a:cubicBezTo>
                    <a:pt x="755" y="338"/>
                    <a:pt x="417"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ŝḻïdè"/>
            <p:cNvSpPr/>
            <p:nvPr/>
          </p:nvSpPr>
          <p:spPr bwMode="auto">
            <a:xfrm>
              <a:off x="5545138" y="3392488"/>
              <a:ext cx="1588" cy="1588"/>
            </a:xfrm>
            <a:prstGeom prst="ellipse">
              <a:avLst/>
            </a:pr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ṥ1ïḓê"/>
            <p:cNvSpPr/>
            <p:nvPr/>
          </p:nvSpPr>
          <p:spPr bwMode="auto">
            <a:xfrm>
              <a:off x="4943476" y="1414463"/>
              <a:ext cx="1114425" cy="1978025"/>
            </a:xfrm>
            <a:custGeom>
              <a:avLst/>
              <a:gdLst>
                <a:gd name="T0" fmla="*/ 33 w 788"/>
                <a:gd name="T1" fmla="*/ 0 h 1401"/>
                <a:gd name="T2" fmla="*/ 0 w 788"/>
                <a:gd name="T3" fmla="*/ 1 h 1401"/>
                <a:gd name="T4" fmla="*/ 722 w 788"/>
                <a:gd name="T5" fmla="*/ 755 h 1401"/>
                <a:gd name="T6" fmla="*/ 416 w 788"/>
                <a:gd name="T7" fmla="*/ 1363 h 1401"/>
                <a:gd name="T8" fmla="*/ 425 w 788"/>
                <a:gd name="T9" fmla="*/ 1401 h 1401"/>
                <a:gd name="T10" fmla="*/ 425 w 788"/>
                <a:gd name="T11" fmla="*/ 1401 h 1401"/>
                <a:gd name="T12" fmla="*/ 788 w 788"/>
                <a:gd name="T13" fmla="*/ 755 h 1401"/>
                <a:gd name="T14" fmla="*/ 33 w 788"/>
                <a:gd name="T15" fmla="*/ 0 h 1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1401">
                  <a:moveTo>
                    <a:pt x="33" y="0"/>
                  </a:moveTo>
                  <a:cubicBezTo>
                    <a:pt x="22" y="0"/>
                    <a:pt x="11" y="1"/>
                    <a:pt x="0" y="1"/>
                  </a:cubicBezTo>
                  <a:cubicBezTo>
                    <a:pt x="402" y="18"/>
                    <a:pt x="722" y="349"/>
                    <a:pt x="722" y="755"/>
                  </a:cubicBezTo>
                  <a:cubicBezTo>
                    <a:pt x="723" y="995"/>
                    <a:pt x="609" y="1221"/>
                    <a:pt x="416" y="1363"/>
                  </a:cubicBezTo>
                  <a:cubicBezTo>
                    <a:pt x="419" y="1375"/>
                    <a:pt x="422" y="1388"/>
                    <a:pt x="425" y="1401"/>
                  </a:cubicBezTo>
                  <a:cubicBezTo>
                    <a:pt x="425" y="1401"/>
                    <a:pt x="425" y="1401"/>
                    <a:pt x="425" y="1401"/>
                  </a:cubicBezTo>
                  <a:cubicBezTo>
                    <a:pt x="650" y="1264"/>
                    <a:pt x="788" y="1019"/>
                    <a:pt x="788" y="755"/>
                  </a:cubicBezTo>
                  <a:cubicBezTo>
                    <a:pt x="788" y="338"/>
                    <a:pt x="450" y="0"/>
                    <a:pt x="33"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ṧḷîḍè"/>
            <p:cNvSpPr/>
            <p:nvPr/>
          </p:nvSpPr>
          <p:spPr bwMode="auto">
            <a:xfrm>
              <a:off x="5348288" y="3721101"/>
              <a:ext cx="169863" cy="230188"/>
            </a:xfrm>
            <a:custGeom>
              <a:avLst/>
              <a:gdLst>
                <a:gd name="T0" fmla="*/ 105 w 120"/>
                <a:gd name="T1" fmla="*/ 107 h 163"/>
                <a:gd name="T2" fmla="*/ 70 w 120"/>
                <a:gd name="T3" fmla="*/ 130 h 163"/>
                <a:gd name="T4" fmla="*/ 46 w 120"/>
                <a:gd name="T5" fmla="*/ 163 h 163"/>
                <a:gd name="T6" fmla="*/ 31 w 120"/>
                <a:gd name="T7" fmla="*/ 118 h 163"/>
                <a:gd name="T8" fmla="*/ 0 w 120"/>
                <a:gd name="T9" fmla="*/ 38 h 163"/>
                <a:gd name="T10" fmla="*/ 48 w 120"/>
                <a:gd name="T11" fmla="*/ 0 h 163"/>
                <a:gd name="T12" fmla="*/ 109 w 120"/>
                <a:gd name="T13" fmla="*/ 80 h 163"/>
                <a:gd name="T14" fmla="*/ 118 w 120"/>
                <a:gd name="T15" fmla="*/ 96 h 163"/>
                <a:gd name="T16" fmla="*/ 105 w 120"/>
                <a:gd name="T1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3">
                  <a:moveTo>
                    <a:pt x="105" y="107"/>
                  </a:moveTo>
                  <a:cubicBezTo>
                    <a:pt x="93" y="114"/>
                    <a:pt x="81" y="121"/>
                    <a:pt x="70" y="130"/>
                  </a:cubicBezTo>
                  <a:cubicBezTo>
                    <a:pt x="59" y="138"/>
                    <a:pt x="51" y="150"/>
                    <a:pt x="46" y="163"/>
                  </a:cubicBezTo>
                  <a:cubicBezTo>
                    <a:pt x="39" y="149"/>
                    <a:pt x="35" y="133"/>
                    <a:pt x="31" y="118"/>
                  </a:cubicBezTo>
                  <a:cubicBezTo>
                    <a:pt x="22" y="91"/>
                    <a:pt x="12" y="64"/>
                    <a:pt x="0" y="38"/>
                  </a:cubicBezTo>
                  <a:cubicBezTo>
                    <a:pt x="19" y="30"/>
                    <a:pt x="36" y="17"/>
                    <a:pt x="48" y="0"/>
                  </a:cubicBezTo>
                  <a:cubicBezTo>
                    <a:pt x="72" y="24"/>
                    <a:pt x="97" y="49"/>
                    <a:pt x="109" y="80"/>
                  </a:cubicBezTo>
                  <a:cubicBezTo>
                    <a:pt x="111" y="86"/>
                    <a:pt x="117" y="92"/>
                    <a:pt x="118" y="96"/>
                  </a:cubicBezTo>
                  <a:cubicBezTo>
                    <a:pt x="120" y="103"/>
                    <a:pt x="111" y="105"/>
                    <a:pt x="105" y="107"/>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ṥľïḍè"/>
            <p:cNvSpPr/>
            <p:nvPr/>
          </p:nvSpPr>
          <p:spPr bwMode="auto">
            <a:xfrm>
              <a:off x="4560888" y="4613276"/>
              <a:ext cx="815975" cy="62706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ṣļîḓé"/>
            <p:cNvSpPr/>
            <p:nvPr/>
          </p:nvSpPr>
          <p:spPr bwMode="auto">
            <a:xfrm>
              <a:off x="5753101" y="4689476"/>
              <a:ext cx="168275" cy="125413"/>
            </a:xfrm>
            <a:custGeom>
              <a:avLst/>
              <a:gdLst>
                <a:gd name="T0" fmla="*/ 44 w 120"/>
                <a:gd name="T1" fmla="*/ 1 h 89"/>
                <a:gd name="T2" fmla="*/ 116 w 120"/>
                <a:gd name="T3" fmla="*/ 40 h 89"/>
                <a:gd name="T4" fmla="*/ 119 w 120"/>
                <a:gd name="T5" fmla="*/ 44 h 89"/>
                <a:gd name="T6" fmla="*/ 110 w 120"/>
                <a:gd name="T7" fmla="*/ 51 h 89"/>
                <a:gd name="T8" fmla="*/ 82 w 120"/>
                <a:gd name="T9" fmla="*/ 74 h 89"/>
                <a:gd name="T10" fmla="*/ 50 w 120"/>
                <a:gd name="T11" fmla="*/ 83 h 89"/>
                <a:gd name="T12" fmla="*/ 43 w 120"/>
                <a:gd name="T13" fmla="*/ 75 h 89"/>
                <a:gd name="T14" fmla="*/ 0 w 120"/>
                <a:gd name="T15" fmla="*/ 20 h 89"/>
                <a:gd name="T16" fmla="*/ 45 w 120"/>
                <a:gd name="T17" fmla="*/ 0 h 89"/>
                <a:gd name="T18" fmla="*/ 44 w 120"/>
                <a:gd name="T1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9">
                  <a:moveTo>
                    <a:pt x="44" y="1"/>
                  </a:moveTo>
                  <a:cubicBezTo>
                    <a:pt x="70" y="9"/>
                    <a:pt x="95" y="22"/>
                    <a:pt x="116" y="40"/>
                  </a:cubicBezTo>
                  <a:cubicBezTo>
                    <a:pt x="118" y="41"/>
                    <a:pt x="119" y="42"/>
                    <a:pt x="119" y="44"/>
                  </a:cubicBezTo>
                  <a:cubicBezTo>
                    <a:pt x="120" y="48"/>
                    <a:pt x="114" y="50"/>
                    <a:pt x="110" y="51"/>
                  </a:cubicBezTo>
                  <a:cubicBezTo>
                    <a:pt x="98" y="54"/>
                    <a:pt x="91" y="65"/>
                    <a:pt x="82" y="74"/>
                  </a:cubicBezTo>
                  <a:cubicBezTo>
                    <a:pt x="74" y="83"/>
                    <a:pt x="60" y="89"/>
                    <a:pt x="50" y="83"/>
                  </a:cubicBezTo>
                  <a:cubicBezTo>
                    <a:pt x="47" y="81"/>
                    <a:pt x="45" y="78"/>
                    <a:pt x="43" y="75"/>
                  </a:cubicBezTo>
                  <a:cubicBezTo>
                    <a:pt x="0" y="20"/>
                    <a:pt x="0" y="20"/>
                    <a:pt x="0" y="20"/>
                  </a:cubicBezTo>
                  <a:cubicBezTo>
                    <a:pt x="14" y="12"/>
                    <a:pt x="30" y="5"/>
                    <a:pt x="45" y="0"/>
                  </a:cubicBezTo>
                  <a:cubicBezTo>
                    <a:pt x="44" y="1"/>
                    <a:pt x="44" y="1"/>
                    <a:pt x="44" y="1"/>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ṩļiḋe"/>
            <p:cNvSpPr/>
            <p:nvPr/>
          </p:nvSpPr>
          <p:spPr bwMode="auto">
            <a:xfrm>
              <a:off x="5781676" y="4689476"/>
              <a:ext cx="331788" cy="185738"/>
            </a:xfrm>
            <a:custGeom>
              <a:avLst/>
              <a:gdLst>
                <a:gd name="T0" fmla="*/ 100 w 234"/>
                <a:gd name="T1" fmla="*/ 13 h 132"/>
                <a:gd name="T2" fmla="*/ 114 w 234"/>
                <a:gd name="T3" fmla="*/ 33 h 132"/>
                <a:gd name="T4" fmla="*/ 126 w 234"/>
                <a:gd name="T5" fmla="*/ 41 h 132"/>
                <a:gd name="T6" fmla="*/ 159 w 234"/>
                <a:gd name="T7" fmla="*/ 59 h 132"/>
                <a:gd name="T8" fmla="*/ 175 w 234"/>
                <a:gd name="T9" fmla="*/ 67 h 132"/>
                <a:gd name="T10" fmla="*/ 194 w 234"/>
                <a:gd name="T11" fmla="*/ 71 h 132"/>
                <a:gd name="T12" fmla="*/ 220 w 234"/>
                <a:gd name="T13" fmla="*/ 79 h 132"/>
                <a:gd name="T14" fmla="*/ 234 w 234"/>
                <a:gd name="T15" fmla="*/ 93 h 132"/>
                <a:gd name="T16" fmla="*/ 230 w 234"/>
                <a:gd name="T17" fmla="*/ 102 h 132"/>
                <a:gd name="T18" fmla="*/ 173 w 234"/>
                <a:gd name="T19" fmla="*/ 124 h 132"/>
                <a:gd name="T20" fmla="*/ 40 w 234"/>
                <a:gd name="T21" fmla="*/ 122 h 132"/>
                <a:gd name="T22" fmla="*/ 16 w 234"/>
                <a:gd name="T23" fmla="*/ 112 h 132"/>
                <a:gd name="T24" fmla="*/ 5 w 234"/>
                <a:gd name="T25" fmla="*/ 65 h 132"/>
                <a:gd name="T26" fmla="*/ 15 w 234"/>
                <a:gd name="T27" fmla="*/ 49 h 132"/>
                <a:gd name="T28" fmla="*/ 32 w 234"/>
                <a:gd name="T29" fmla="*/ 46 h 132"/>
                <a:gd name="T30" fmla="*/ 39 w 234"/>
                <a:gd name="T31" fmla="*/ 46 h 132"/>
                <a:gd name="T32" fmla="*/ 63 w 234"/>
                <a:gd name="T33" fmla="*/ 39 h 132"/>
                <a:gd name="T34" fmla="*/ 75 w 234"/>
                <a:gd name="T35" fmla="*/ 28 h 132"/>
                <a:gd name="T36" fmla="*/ 71 w 234"/>
                <a:gd name="T37" fmla="*/ 12 h 132"/>
                <a:gd name="T38" fmla="*/ 100 w 234"/>
                <a:gd name="T39"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32">
                  <a:moveTo>
                    <a:pt x="100" y="13"/>
                  </a:moveTo>
                  <a:cubicBezTo>
                    <a:pt x="106" y="18"/>
                    <a:pt x="108" y="27"/>
                    <a:pt x="114" y="33"/>
                  </a:cubicBezTo>
                  <a:cubicBezTo>
                    <a:pt x="117" y="36"/>
                    <a:pt x="122" y="39"/>
                    <a:pt x="126" y="41"/>
                  </a:cubicBezTo>
                  <a:cubicBezTo>
                    <a:pt x="159" y="59"/>
                    <a:pt x="159" y="59"/>
                    <a:pt x="159" y="59"/>
                  </a:cubicBezTo>
                  <a:cubicBezTo>
                    <a:pt x="164" y="62"/>
                    <a:pt x="170" y="65"/>
                    <a:pt x="175" y="67"/>
                  </a:cubicBezTo>
                  <a:cubicBezTo>
                    <a:pt x="181" y="69"/>
                    <a:pt x="188" y="70"/>
                    <a:pt x="194" y="71"/>
                  </a:cubicBezTo>
                  <a:cubicBezTo>
                    <a:pt x="203" y="73"/>
                    <a:pt x="212" y="75"/>
                    <a:pt x="220" y="79"/>
                  </a:cubicBezTo>
                  <a:cubicBezTo>
                    <a:pt x="227" y="82"/>
                    <a:pt x="234" y="86"/>
                    <a:pt x="234" y="93"/>
                  </a:cubicBezTo>
                  <a:cubicBezTo>
                    <a:pt x="234" y="96"/>
                    <a:pt x="232" y="100"/>
                    <a:pt x="230" y="102"/>
                  </a:cubicBezTo>
                  <a:cubicBezTo>
                    <a:pt x="217" y="118"/>
                    <a:pt x="194" y="122"/>
                    <a:pt x="173" y="124"/>
                  </a:cubicBezTo>
                  <a:cubicBezTo>
                    <a:pt x="129" y="129"/>
                    <a:pt x="83" y="132"/>
                    <a:pt x="40" y="122"/>
                  </a:cubicBezTo>
                  <a:cubicBezTo>
                    <a:pt x="31" y="120"/>
                    <a:pt x="23" y="117"/>
                    <a:pt x="16" y="112"/>
                  </a:cubicBezTo>
                  <a:cubicBezTo>
                    <a:pt x="3" y="101"/>
                    <a:pt x="0" y="81"/>
                    <a:pt x="5" y="65"/>
                  </a:cubicBezTo>
                  <a:cubicBezTo>
                    <a:pt x="6" y="58"/>
                    <a:pt x="10" y="53"/>
                    <a:pt x="15" y="49"/>
                  </a:cubicBezTo>
                  <a:cubicBezTo>
                    <a:pt x="20" y="46"/>
                    <a:pt x="26" y="46"/>
                    <a:pt x="32" y="46"/>
                  </a:cubicBezTo>
                  <a:cubicBezTo>
                    <a:pt x="34" y="46"/>
                    <a:pt x="37" y="47"/>
                    <a:pt x="39" y="46"/>
                  </a:cubicBezTo>
                  <a:cubicBezTo>
                    <a:pt x="47" y="45"/>
                    <a:pt x="55" y="43"/>
                    <a:pt x="63" y="39"/>
                  </a:cubicBezTo>
                  <a:cubicBezTo>
                    <a:pt x="68" y="36"/>
                    <a:pt x="74" y="33"/>
                    <a:pt x="75" y="28"/>
                  </a:cubicBezTo>
                  <a:cubicBezTo>
                    <a:pt x="76" y="22"/>
                    <a:pt x="69" y="17"/>
                    <a:pt x="71" y="12"/>
                  </a:cubicBezTo>
                  <a:cubicBezTo>
                    <a:pt x="74" y="0"/>
                    <a:pt x="95" y="7"/>
                    <a:pt x="100" y="13"/>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šļîḓè"/>
            <p:cNvSpPr/>
            <p:nvPr/>
          </p:nvSpPr>
          <p:spPr bwMode="auto">
            <a:xfrm>
              <a:off x="5824538" y="4697413"/>
              <a:ext cx="288925" cy="174625"/>
            </a:xfrm>
            <a:custGeom>
              <a:avLst/>
              <a:gdLst>
                <a:gd name="T0" fmla="*/ 51 w 204"/>
                <a:gd name="T1" fmla="*/ 0 h 123"/>
                <a:gd name="T2" fmla="*/ 41 w 204"/>
                <a:gd name="T3" fmla="*/ 6 h 123"/>
                <a:gd name="T4" fmla="*/ 41 w 204"/>
                <a:gd name="T5" fmla="*/ 7 h 123"/>
                <a:gd name="T6" fmla="*/ 45 w 204"/>
                <a:gd name="T7" fmla="*/ 20 h 123"/>
                <a:gd name="T8" fmla="*/ 45 w 204"/>
                <a:gd name="T9" fmla="*/ 22 h 123"/>
                <a:gd name="T10" fmla="*/ 33 w 204"/>
                <a:gd name="T11" fmla="*/ 33 h 123"/>
                <a:gd name="T12" fmla="*/ 9 w 204"/>
                <a:gd name="T13" fmla="*/ 40 h 123"/>
                <a:gd name="T14" fmla="*/ 5 w 204"/>
                <a:gd name="T15" fmla="*/ 40 h 123"/>
                <a:gd name="T16" fmla="*/ 2 w 204"/>
                <a:gd name="T17" fmla="*/ 40 h 123"/>
                <a:gd name="T18" fmla="*/ 0 w 204"/>
                <a:gd name="T19" fmla="*/ 40 h 123"/>
                <a:gd name="T20" fmla="*/ 75 w 204"/>
                <a:gd name="T21" fmla="*/ 121 h 123"/>
                <a:gd name="T22" fmla="*/ 77 w 204"/>
                <a:gd name="T23" fmla="*/ 123 h 123"/>
                <a:gd name="T24" fmla="*/ 143 w 204"/>
                <a:gd name="T25" fmla="*/ 118 h 123"/>
                <a:gd name="T26" fmla="*/ 200 w 204"/>
                <a:gd name="T27" fmla="*/ 96 h 123"/>
                <a:gd name="T28" fmla="*/ 204 w 204"/>
                <a:gd name="T29" fmla="*/ 87 h 123"/>
                <a:gd name="T30" fmla="*/ 204 w 204"/>
                <a:gd name="T31" fmla="*/ 87 h 123"/>
                <a:gd name="T32" fmla="*/ 190 w 204"/>
                <a:gd name="T33" fmla="*/ 73 h 123"/>
                <a:gd name="T34" fmla="*/ 164 w 204"/>
                <a:gd name="T35" fmla="*/ 65 h 123"/>
                <a:gd name="T36" fmla="*/ 145 w 204"/>
                <a:gd name="T37" fmla="*/ 61 h 123"/>
                <a:gd name="T38" fmla="*/ 129 w 204"/>
                <a:gd name="T39" fmla="*/ 53 h 123"/>
                <a:gd name="T40" fmla="*/ 96 w 204"/>
                <a:gd name="T41" fmla="*/ 35 h 123"/>
                <a:gd name="T42" fmla="*/ 84 w 204"/>
                <a:gd name="T43" fmla="*/ 27 h 123"/>
                <a:gd name="T44" fmla="*/ 70 w 204"/>
                <a:gd name="T45" fmla="*/ 7 h 123"/>
                <a:gd name="T46" fmla="*/ 51 w 204"/>
                <a:gd name="T4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123">
                  <a:moveTo>
                    <a:pt x="51" y="0"/>
                  </a:moveTo>
                  <a:cubicBezTo>
                    <a:pt x="46" y="0"/>
                    <a:pt x="42" y="1"/>
                    <a:pt x="41" y="6"/>
                  </a:cubicBezTo>
                  <a:cubicBezTo>
                    <a:pt x="41" y="6"/>
                    <a:pt x="41" y="7"/>
                    <a:pt x="41" y="7"/>
                  </a:cubicBezTo>
                  <a:cubicBezTo>
                    <a:pt x="41" y="11"/>
                    <a:pt x="45" y="15"/>
                    <a:pt x="45" y="20"/>
                  </a:cubicBezTo>
                  <a:cubicBezTo>
                    <a:pt x="45" y="21"/>
                    <a:pt x="45" y="21"/>
                    <a:pt x="45" y="22"/>
                  </a:cubicBezTo>
                  <a:cubicBezTo>
                    <a:pt x="44" y="27"/>
                    <a:pt x="38" y="30"/>
                    <a:pt x="33" y="33"/>
                  </a:cubicBezTo>
                  <a:cubicBezTo>
                    <a:pt x="25" y="37"/>
                    <a:pt x="17" y="39"/>
                    <a:pt x="9" y="40"/>
                  </a:cubicBezTo>
                  <a:cubicBezTo>
                    <a:pt x="8" y="40"/>
                    <a:pt x="6" y="40"/>
                    <a:pt x="5" y="40"/>
                  </a:cubicBezTo>
                  <a:cubicBezTo>
                    <a:pt x="4" y="40"/>
                    <a:pt x="3" y="40"/>
                    <a:pt x="2" y="40"/>
                  </a:cubicBezTo>
                  <a:cubicBezTo>
                    <a:pt x="1" y="40"/>
                    <a:pt x="1" y="40"/>
                    <a:pt x="0" y="40"/>
                  </a:cubicBezTo>
                  <a:cubicBezTo>
                    <a:pt x="20" y="71"/>
                    <a:pt x="45" y="98"/>
                    <a:pt x="75" y="121"/>
                  </a:cubicBezTo>
                  <a:cubicBezTo>
                    <a:pt x="76" y="121"/>
                    <a:pt x="77" y="122"/>
                    <a:pt x="77" y="123"/>
                  </a:cubicBezTo>
                  <a:cubicBezTo>
                    <a:pt x="99" y="123"/>
                    <a:pt x="122" y="121"/>
                    <a:pt x="143" y="118"/>
                  </a:cubicBezTo>
                  <a:cubicBezTo>
                    <a:pt x="164" y="116"/>
                    <a:pt x="187" y="112"/>
                    <a:pt x="200" y="96"/>
                  </a:cubicBezTo>
                  <a:cubicBezTo>
                    <a:pt x="202" y="94"/>
                    <a:pt x="204" y="90"/>
                    <a:pt x="204" y="87"/>
                  </a:cubicBezTo>
                  <a:cubicBezTo>
                    <a:pt x="204" y="87"/>
                    <a:pt x="204" y="87"/>
                    <a:pt x="204" y="87"/>
                  </a:cubicBezTo>
                  <a:cubicBezTo>
                    <a:pt x="204" y="80"/>
                    <a:pt x="197" y="76"/>
                    <a:pt x="190" y="73"/>
                  </a:cubicBezTo>
                  <a:cubicBezTo>
                    <a:pt x="182" y="69"/>
                    <a:pt x="173" y="67"/>
                    <a:pt x="164" y="65"/>
                  </a:cubicBezTo>
                  <a:cubicBezTo>
                    <a:pt x="158" y="64"/>
                    <a:pt x="151" y="63"/>
                    <a:pt x="145" y="61"/>
                  </a:cubicBezTo>
                  <a:cubicBezTo>
                    <a:pt x="140" y="59"/>
                    <a:pt x="134" y="56"/>
                    <a:pt x="129" y="53"/>
                  </a:cubicBezTo>
                  <a:cubicBezTo>
                    <a:pt x="96" y="35"/>
                    <a:pt x="96" y="35"/>
                    <a:pt x="96" y="35"/>
                  </a:cubicBezTo>
                  <a:cubicBezTo>
                    <a:pt x="92" y="33"/>
                    <a:pt x="87" y="30"/>
                    <a:pt x="84" y="27"/>
                  </a:cubicBezTo>
                  <a:cubicBezTo>
                    <a:pt x="78" y="21"/>
                    <a:pt x="76" y="12"/>
                    <a:pt x="70" y="7"/>
                  </a:cubicBezTo>
                  <a:cubicBezTo>
                    <a:pt x="67" y="3"/>
                    <a:pt x="58" y="0"/>
                    <a:pt x="51"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1ídé"/>
            <p:cNvSpPr/>
            <p:nvPr/>
          </p:nvSpPr>
          <p:spPr bwMode="auto">
            <a:xfrm>
              <a:off x="5881688" y="4900613"/>
              <a:ext cx="187325" cy="180975"/>
            </a:xfrm>
            <a:custGeom>
              <a:avLst/>
              <a:gdLst>
                <a:gd name="T0" fmla="*/ 106 w 133"/>
                <a:gd name="T1" fmla="*/ 42 h 129"/>
                <a:gd name="T2" fmla="*/ 120 w 133"/>
                <a:gd name="T3" fmla="*/ 51 h 129"/>
                <a:gd name="T4" fmla="*/ 130 w 133"/>
                <a:gd name="T5" fmla="*/ 61 h 129"/>
                <a:gd name="T6" fmla="*/ 124 w 133"/>
                <a:gd name="T7" fmla="*/ 82 h 129"/>
                <a:gd name="T8" fmla="*/ 71 w 133"/>
                <a:gd name="T9" fmla="*/ 123 h 129"/>
                <a:gd name="T10" fmla="*/ 48 w 133"/>
                <a:gd name="T11" fmla="*/ 129 h 129"/>
                <a:gd name="T12" fmla="*/ 43 w 133"/>
                <a:gd name="T13" fmla="*/ 128 h 129"/>
                <a:gd name="T14" fmla="*/ 39 w 133"/>
                <a:gd name="T15" fmla="*/ 116 h 129"/>
                <a:gd name="T16" fmla="*/ 19 w 133"/>
                <a:gd name="T17" fmla="*/ 81 h 129"/>
                <a:gd name="T18" fmla="*/ 3 w 133"/>
                <a:gd name="T19" fmla="*/ 45 h 129"/>
                <a:gd name="T20" fmla="*/ 15 w 133"/>
                <a:gd name="T21" fmla="*/ 23 h 129"/>
                <a:gd name="T22" fmla="*/ 33 w 133"/>
                <a:gd name="T23" fmla="*/ 6 h 129"/>
                <a:gd name="T24" fmla="*/ 55 w 133"/>
                <a:gd name="T25" fmla="*/ 9 h 129"/>
                <a:gd name="T26" fmla="*/ 106 w 133"/>
                <a:gd name="T27"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29">
                  <a:moveTo>
                    <a:pt x="106" y="42"/>
                  </a:moveTo>
                  <a:cubicBezTo>
                    <a:pt x="120" y="51"/>
                    <a:pt x="120" y="51"/>
                    <a:pt x="120" y="51"/>
                  </a:cubicBezTo>
                  <a:cubicBezTo>
                    <a:pt x="124" y="54"/>
                    <a:pt x="127" y="57"/>
                    <a:pt x="130" y="61"/>
                  </a:cubicBezTo>
                  <a:cubicBezTo>
                    <a:pt x="133" y="68"/>
                    <a:pt x="129" y="76"/>
                    <a:pt x="124" y="82"/>
                  </a:cubicBezTo>
                  <a:cubicBezTo>
                    <a:pt x="111" y="101"/>
                    <a:pt x="92" y="115"/>
                    <a:pt x="71" y="123"/>
                  </a:cubicBezTo>
                  <a:cubicBezTo>
                    <a:pt x="64" y="126"/>
                    <a:pt x="56" y="128"/>
                    <a:pt x="48" y="129"/>
                  </a:cubicBezTo>
                  <a:cubicBezTo>
                    <a:pt x="46" y="129"/>
                    <a:pt x="45" y="129"/>
                    <a:pt x="43" y="128"/>
                  </a:cubicBezTo>
                  <a:cubicBezTo>
                    <a:pt x="39" y="126"/>
                    <a:pt x="39" y="120"/>
                    <a:pt x="39" y="116"/>
                  </a:cubicBezTo>
                  <a:cubicBezTo>
                    <a:pt x="39" y="102"/>
                    <a:pt x="29" y="91"/>
                    <a:pt x="19" y="81"/>
                  </a:cubicBezTo>
                  <a:cubicBezTo>
                    <a:pt x="10" y="70"/>
                    <a:pt x="0" y="58"/>
                    <a:pt x="3" y="45"/>
                  </a:cubicBezTo>
                  <a:cubicBezTo>
                    <a:pt x="4" y="37"/>
                    <a:pt x="9" y="29"/>
                    <a:pt x="15" y="23"/>
                  </a:cubicBezTo>
                  <a:cubicBezTo>
                    <a:pt x="20" y="17"/>
                    <a:pt x="26" y="11"/>
                    <a:pt x="33" y="6"/>
                  </a:cubicBezTo>
                  <a:cubicBezTo>
                    <a:pt x="42" y="0"/>
                    <a:pt x="46" y="3"/>
                    <a:pt x="55" y="9"/>
                  </a:cubicBezTo>
                  <a:cubicBezTo>
                    <a:pt x="72" y="20"/>
                    <a:pt x="89" y="31"/>
                    <a:pt x="106" y="42"/>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ṧļîḓè"/>
            <p:cNvSpPr/>
            <p:nvPr/>
          </p:nvSpPr>
          <p:spPr bwMode="auto">
            <a:xfrm>
              <a:off x="5903913" y="4957763"/>
              <a:ext cx="434975" cy="228600"/>
            </a:xfrm>
            <a:custGeom>
              <a:avLst/>
              <a:gdLst>
                <a:gd name="T0" fmla="*/ 45 w 308"/>
                <a:gd name="T1" fmla="*/ 68 h 162"/>
                <a:gd name="T2" fmla="*/ 67 w 308"/>
                <a:gd name="T3" fmla="*/ 63 h 162"/>
                <a:gd name="T4" fmla="*/ 81 w 308"/>
                <a:gd name="T5" fmla="*/ 45 h 162"/>
                <a:gd name="T6" fmla="*/ 90 w 308"/>
                <a:gd name="T7" fmla="*/ 26 h 162"/>
                <a:gd name="T8" fmla="*/ 102 w 308"/>
                <a:gd name="T9" fmla="*/ 5 h 162"/>
                <a:gd name="T10" fmla="*/ 130 w 308"/>
                <a:gd name="T11" fmla="*/ 7 h 162"/>
                <a:gd name="T12" fmla="*/ 152 w 308"/>
                <a:gd name="T13" fmla="*/ 28 h 162"/>
                <a:gd name="T14" fmla="*/ 213 w 308"/>
                <a:gd name="T15" fmla="*/ 62 h 162"/>
                <a:gd name="T16" fmla="*/ 282 w 308"/>
                <a:gd name="T17" fmla="*/ 77 h 162"/>
                <a:gd name="T18" fmla="*/ 295 w 308"/>
                <a:gd name="T19" fmla="*/ 81 h 162"/>
                <a:gd name="T20" fmla="*/ 305 w 308"/>
                <a:gd name="T21" fmla="*/ 110 h 162"/>
                <a:gd name="T22" fmla="*/ 288 w 308"/>
                <a:gd name="T23" fmla="*/ 138 h 162"/>
                <a:gd name="T24" fmla="*/ 265 w 308"/>
                <a:gd name="T25" fmla="*/ 155 h 162"/>
                <a:gd name="T26" fmla="*/ 242 w 308"/>
                <a:gd name="T27" fmla="*/ 160 h 162"/>
                <a:gd name="T28" fmla="*/ 127 w 308"/>
                <a:gd name="T29" fmla="*/ 151 h 162"/>
                <a:gd name="T30" fmla="*/ 86 w 308"/>
                <a:gd name="T31" fmla="*/ 142 h 162"/>
                <a:gd name="T32" fmla="*/ 60 w 308"/>
                <a:gd name="T33" fmla="*/ 141 h 162"/>
                <a:gd name="T34" fmla="*/ 10 w 308"/>
                <a:gd name="T35" fmla="*/ 128 h 162"/>
                <a:gd name="T36" fmla="*/ 1 w 308"/>
                <a:gd name="T37" fmla="*/ 121 h 162"/>
                <a:gd name="T38" fmla="*/ 0 w 308"/>
                <a:gd name="T39" fmla="*/ 111 h 162"/>
                <a:gd name="T40" fmla="*/ 6 w 308"/>
                <a:gd name="T41" fmla="*/ 61 h 162"/>
                <a:gd name="T42" fmla="*/ 12 w 308"/>
                <a:gd name="T43" fmla="*/ 50 h 162"/>
                <a:gd name="T44" fmla="*/ 22 w 308"/>
                <a:gd name="T45" fmla="*/ 57 h 162"/>
                <a:gd name="T46" fmla="*/ 65 w 308"/>
                <a:gd name="T47" fmla="*/ 6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162">
                  <a:moveTo>
                    <a:pt x="45" y="68"/>
                  </a:moveTo>
                  <a:cubicBezTo>
                    <a:pt x="53" y="70"/>
                    <a:pt x="61" y="68"/>
                    <a:pt x="67" y="63"/>
                  </a:cubicBezTo>
                  <a:cubicBezTo>
                    <a:pt x="73" y="58"/>
                    <a:pt x="78" y="52"/>
                    <a:pt x="81" y="45"/>
                  </a:cubicBezTo>
                  <a:cubicBezTo>
                    <a:pt x="84" y="39"/>
                    <a:pt x="87" y="33"/>
                    <a:pt x="90" y="26"/>
                  </a:cubicBezTo>
                  <a:cubicBezTo>
                    <a:pt x="93" y="19"/>
                    <a:pt x="95" y="10"/>
                    <a:pt x="102" y="5"/>
                  </a:cubicBezTo>
                  <a:cubicBezTo>
                    <a:pt x="110" y="0"/>
                    <a:pt x="122" y="2"/>
                    <a:pt x="130" y="7"/>
                  </a:cubicBezTo>
                  <a:cubicBezTo>
                    <a:pt x="138" y="13"/>
                    <a:pt x="144" y="21"/>
                    <a:pt x="152" y="28"/>
                  </a:cubicBezTo>
                  <a:cubicBezTo>
                    <a:pt x="168" y="45"/>
                    <a:pt x="190" y="55"/>
                    <a:pt x="213" y="62"/>
                  </a:cubicBezTo>
                  <a:cubicBezTo>
                    <a:pt x="235" y="69"/>
                    <a:pt x="259" y="72"/>
                    <a:pt x="282" y="77"/>
                  </a:cubicBezTo>
                  <a:cubicBezTo>
                    <a:pt x="287" y="77"/>
                    <a:pt x="291" y="79"/>
                    <a:pt x="295" y="81"/>
                  </a:cubicBezTo>
                  <a:cubicBezTo>
                    <a:pt x="305" y="87"/>
                    <a:pt x="308" y="100"/>
                    <a:pt x="305" y="110"/>
                  </a:cubicBezTo>
                  <a:cubicBezTo>
                    <a:pt x="302" y="121"/>
                    <a:pt x="295" y="130"/>
                    <a:pt x="288" y="138"/>
                  </a:cubicBezTo>
                  <a:cubicBezTo>
                    <a:pt x="282" y="145"/>
                    <a:pt x="274" y="151"/>
                    <a:pt x="265" y="155"/>
                  </a:cubicBezTo>
                  <a:cubicBezTo>
                    <a:pt x="258" y="158"/>
                    <a:pt x="250" y="160"/>
                    <a:pt x="242" y="160"/>
                  </a:cubicBezTo>
                  <a:cubicBezTo>
                    <a:pt x="203" y="162"/>
                    <a:pt x="165" y="159"/>
                    <a:pt x="127" y="151"/>
                  </a:cubicBezTo>
                  <a:cubicBezTo>
                    <a:pt x="114" y="147"/>
                    <a:pt x="100" y="144"/>
                    <a:pt x="86" y="142"/>
                  </a:cubicBezTo>
                  <a:cubicBezTo>
                    <a:pt x="77" y="142"/>
                    <a:pt x="68" y="142"/>
                    <a:pt x="60" y="141"/>
                  </a:cubicBezTo>
                  <a:cubicBezTo>
                    <a:pt x="42" y="140"/>
                    <a:pt x="26" y="136"/>
                    <a:pt x="10" y="128"/>
                  </a:cubicBezTo>
                  <a:cubicBezTo>
                    <a:pt x="6" y="127"/>
                    <a:pt x="3" y="124"/>
                    <a:pt x="1" y="121"/>
                  </a:cubicBezTo>
                  <a:cubicBezTo>
                    <a:pt x="0" y="118"/>
                    <a:pt x="0" y="114"/>
                    <a:pt x="0" y="111"/>
                  </a:cubicBezTo>
                  <a:cubicBezTo>
                    <a:pt x="6" y="61"/>
                    <a:pt x="6" y="61"/>
                    <a:pt x="6" y="61"/>
                  </a:cubicBezTo>
                  <a:cubicBezTo>
                    <a:pt x="7" y="56"/>
                    <a:pt x="8" y="51"/>
                    <a:pt x="12" y="50"/>
                  </a:cubicBezTo>
                  <a:cubicBezTo>
                    <a:pt x="17" y="50"/>
                    <a:pt x="20" y="54"/>
                    <a:pt x="22" y="57"/>
                  </a:cubicBezTo>
                  <a:cubicBezTo>
                    <a:pt x="33" y="69"/>
                    <a:pt x="50" y="73"/>
                    <a:pt x="65" y="66"/>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ṥľíḍé"/>
            <p:cNvSpPr/>
            <p:nvPr/>
          </p:nvSpPr>
          <p:spPr bwMode="auto">
            <a:xfrm>
              <a:off x="5170488" y="4156076"/>
              <a:ext cx="685800" cy="614363"/>
            </a:xfrm>
            <a:custGeom>
              <a:avLst/>
              <a:gdLst>
                <a:gd name="T0" fmla="*/ 231 w 485"/>
                <a:gd name="T1" fmla="*/ 4 h 435"/>
                <a:gd name="T2" fmla="*/ 303 w 485"/>
                <a:gd name="T3" fmla="*/ 19 h 435"/>
                <a:gd name="T4" fmla="*/ 320 w 485"/>
                <a:gd name="T5" fmla="*/ 62 h 435"/>
                <a:gd name="T6" fmla="*/ 347 w 485"/>
                <a:gd name="T7" fmla="*/ 135 h 435"/>
                <a:gd name="T8" fmla="*/ 371 w 485"/>
                <a:gd name="T9" fmla="*/ 177 h 435"/>
                <a:gd name="T10" fmla="*/ 383 w 485"/>
                <a:gd name="T11" fmla="*/ 225 h 435"/>
                <a:gd name="T12" fmla="*/ 485 w 485"/>
                <a:gd name="T13" fmla="*/ 388 h 435"/>
                <a:gd name="T14" fmla="*/ 425 w 485"/>
                <a:gd name="T15" fmla="*/ 433 h 435"/>
                <a:gd name="T16" fmla="*/ 405 w 485"/>
                <a:gd name="T17" fmla="*/ 434 h 435"/>
                <a:gd name="T18" fmla="*/ 393 w 485"/>
                <a:gd name="T19" fmla="*/ 425 h 435"/>
                <a:gd name="T20" fmla="*/ 360 w 485"/>
                <a:gd name="T21" fmla="*/ 384 h 435"/>
                <a:gd name="T22" fmla="*/ 266 w 485"/>
                <a:gd name="T23" fmla="*/ 226 h 435"/>
                <a:gd name="T24" fmla="*/ 232 w 485"/>
                <a:gd name="T25" fmla="*/ 174 h 435"/>
                <a:gd name="T26" fmla="*/ 195 w 485"/>
                <a:gd name="T27" fmla="*/ 172 h 435"/>
                <a:gd name="T28" fmla="*/ 116 w 485"/>
                <a:gd name="T29" fmla="*/ 193 h 435"/>
                <a:gd name="T30" fmla="*/ 31 w 485"/>
                <a:gd name="T31" fmla="*/ 199 h 435"/>
                <a:gd name="T32" fmla="*/ 3 w 485"/>
                <a:gd name="T33" fmla="*/ 157 h 435"/>
                <a:gd name="T34" fmla="*/ 3 w 485"/>
                <a:gd name="T35" fmla="*/ 104 h 435"/>
                <a:gd name="T36" fmla="*/ 9 w 485"/>
                <a:gd name="T37" fmla="*/ 81 h 435"/>
                <a:gd name="T38" fmla="*/ 22 w 485"/>
                <a:gd name="T39" fmla="*/ 68 h 435"/>
                <a:gd name="T40" fmla="*/ 97 w 485"/>
                <a:gd name="T41" fmla="*/ 28 h 435"/>
                <a:gd name="T42" fmla="*/ 177 w 485"/>
                <a:gd name="T43" fmla="*/ 12 h 435"/>
                <a:gd name="T44" fmla="*/ 231 w 485"/>
                <a:gd name="T45" fmla="*/ 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435">
                  <a:moveTo>
                    <a:pt x="231" y="4"/>
                  </a:moveTo>
                  <a:cubicBezTo>
                    <a:pt x="256" y="1"/>
                    <a:pt x="285" y="0"/>
                    <a:pt x="303" y="19"/>
                  </a:cubicBezTo>
                  <a:cubicBezTo>
                    <a:pt x="313" y="31"/>
                    <a:pt x="316" y="47"/>
                    <a:pt x="320" y="62"/>
                  </a:cubicBezTo>
                  <a:cubicBezTo>
                    <a:pt x="325" y="87"/>
                    <a:pt x="335" y="112"/>
                    <a:pt x="347" y="135"/>
                  </a:cubicBezTo>
                  <a:cubicBezTo>
                    <a:pt x="355" y="149"/>
                    <a:pt x="365" y="162"/>
                    <a:pt x="371" y="177"/>
                  </a:cubicBezTo>
                  <a:cubicBezTo>
                    <a:pt x="377" y="192"/>
                    <a:pt x="380" y="209"/>
                    <a:pt x="383" y="225"/>
                  </a:cubicBezTo>
                  <a:cubicBezTo>
                    <a:pt x="398" y="290"/>
                    <a:pt x="434" y="347"/>
                    <a:pt x="485" y="388"/>
                  </a:cubicBezTo>
                  <a:cubicBezTo>
                    <a:pt x="476" y="413"/>
                    <a:pt x="450" y="427"/>
                    <a:pt x="425" y="433"/>
                  </a:cubicBezTo>
                  <a:cubicBezTo>
                    <a:pt x="418" y="435"/>
                    <a:pt x="412" y="435"/>
                    <a:pt x="405" y="434"/>
                  </a:cubicBezTo>
                  <a:cubicBezTo>
                    <a:pt x="401" y="432"/>
                    <a:pt x="396" y="428"/>
                    <a:pt x="393" y="425"/>
                  </a:cubicBezTo>
                  <a:cubicBezTo>
                    <a:pt x="381" y="412"/>
                    <a:pt x="370" y="398"/>
                    <a:pt x="360" y="384"/>
                  </a:cubicBezTo>
                  <a:cubicBezTo>
                    <a:pt x="323" y="334"/>
                    <a:pt x="286" y="284"/>
                    <a:pt x="266" y="226"/>
                  </a:cubicBezTo>
                  <a:cubicBezTo>
                    <a:pt x="258" y="206"/>
                    <a:pt x="251" y="182"/>
                    <a:pt x="232" y="174"/>
                  </a:cubicBezTo>
                  <a:cubicBezTo>
                    <a:pt x="220" y="169"/>
                    <a:pt x="207" y="170"/>
                    <a:pt x="195" y="172"/>
                  </a:cubicBezTo>
                  <a:cubicBezTo>
                    <a:pt x="168" y="177"/>
                    <a:pt x="142" y="184"/>
                    <a:pt x="116" y="193"/>
                  </a:cubicBezTo>
                  <a:cubicBezTo>
                    <a:pt x="88" y="202"/>
                    <a:pt x="56" y="214"/>
                    <a:pt x="31" y="199"/>
                  </a:cubicBezTo>
                  <a:cubicBezTo>
                    <a:pt x="16" y="191"/>
                    <a:pt x="7" y="174"/>
                    <a:pt x="3" y="157"/>
                  </a:cubicBezTo>
                  <a:cubicBezTo>
                    <a:pt x="0" y="139"/>
                    <a:pt x="2" y="122"/>
                    <a:pt x="3" y="104"/>
                  </a:cubicBezTo>
                  <a:cubicBezTo>
                    <a:pt x="4" y="96"/>
                    <a:pt x="6" y="89"/>
                    <a:pt x="9" y="81"/>
                  </a:cubicBezTo>
                  <a:cubicBezTo>
                    <a:pt x="13" y="76"/>
                    <a:pt x="17" y="72"/>
                    <a:pt x="22" y="68"/>
                  </a:cubicBezTo>
                  <a:cubicBezTo>
                    <a:pt x="45" y="51"/>
                    <a:pt x="70" y="37"/>
                    <a:pt x="97" y="28"/>
                  </a:cubicBezTo>
                  <a:cubicBezTo>
                    <a:pt x="122" y="19"/>
                    <a:pt x="150" y="16"/>
                    <a:pt x="177" y="12"/>
                  </a:cubicBezTo>
                  <a:cubicBezTo>
                    <a:pt x="195" y="8"/>
                    <a:pt x="213" y="6"/>
                    <a:pt x="231" y="4"/>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ṣḷîḍè"/>
            <p:cNvSpPr/>
            <p:nvPr/>
          </p:nvSpPr>
          <p:spPr bwMode="auto">
            <a:xfrm>
              <a:off x="5230813" y="4159251"/>
              <a:ext cx="625475" cy="587375"/>
            </a:xfrm>
            <a:custGeom>
              <a:avLst/>
              <a:gdLst>
                <a:gd name="T0" fmla="*/ 346 w 443"/>
                <a:gd name="T1" fmla="*/ 277 h 417"/>
                <a:gd name="T2" fmla="*/ 347 w 443"/>
                <a:gd name="T3" fmla="*/ 278 h 417"/>
                <a:gd name="T4" fmla="*/ 374 w 443"/>
                <a:gd name="T5" fmla="*/ 326 h 417"/>
                <a:gd name="T6" fmla="*/ 393 w 443"/>
                <a:gd name="T7" fmla="*/ 373 h 417"/>
                <a:gd name="T8" fmla="*/ 417 w 443"/>
                <a:gd name="T9" fmla="*/ 417 h 417"/>
                <a:gd name="T10" fmla="*/ 443 w 443"/>
                <a:gd name="T11" fmla="*/ 386 h 417"/>
                <a:gd name="T12" fmla="*/ 360 w 443"/>
                <a:gd name="T13" fmla="*/ 278 h 417"/>
                <a:gd name="T14" fmla="*/ 347 w 443"/>
                <a:gd name="T15" fmla="*/ 277 h 417"/>
                <a:gd name="T16" fmla="*/ 346 w 443"/>
                <a:gd name="T17" fmla="*/ 277 h 417"/>
                <a:gd name="T18" fmla="*/ 299 w 443"/>
                <a:gd name="T19" fmla="*/ 236 h 417"/>
                <a:gd name="T20" fmla="*/ 298 w 443"/>
                <a:gd name="T21" fmla="*/ 237 h 417"/>
                <a:gd name="T22" fmla="*/ 300 w 443"/>
                <a:gd name="T23" fmla="*/ 238 h 417"/>
                <a:gd name="T24" fmla="*/ 299 w 443"/>
                <a:gd name="T25" fmla="*/ 236 h 417"/>
                <a:gd name="T26" fmla="*/ 17 w 443"/>
                <a:gd name="T27" fmla="*/ 149 h 417"/>
                <a:gd name="T28" fmla="*/ 0 w 443"/>
                <a:gd name="T29" fmla="*/ 184 h 417"/>
                <a:gd name="T30" fmla="*/ 52 w 443"/>
                <a:gd name="T31" fmla="*/ 192 h 417"/>
                <a:gd name="T32" fmla="*/ 23 w 443"/>
                <a:gd name="T33" fmla="*/ 158 h 417"/>
                <a:gd name="T34" fmla="*/ 17 w 443"/>
                <a:gd name="T35" fmla="*/ 149 h 417"/>
                <a:gd name="T36" fmla="*/ 212 w 443"/>
                <a:gd name="T37" fmla="*/ 0 h 417"/>
                <a:gd name="T38" fmla="*/ 189 w 443"/>
                <a:gd name="T39" fmla="*/ 2 h 417"/>
                <a:gd name="T40" fmla="*/ 141 w 443"/>
                <a:gd name="T41" fmla="*/ 8 h 417"/>
                <a:gd name="T42" fmla="*/ 142 w 443"/>
                <a:gd name="T43" fmla="*/ 11 h 417"/>
                <a:gd name="T44" fmla="*/ 145 w 443"/>
                <a:gd name="T45" fmla="*/ 35 h 417"/>
                <a:gd name="T46" fmla="*/ 145 w 443"/>
                <a:gd name="T47" fmla="*/ 47 h 417"/>
                <a:gd name="T48" fmla="*/ 149 w 443"/>
                <a:gd name="T49" fmla="*/ 54 h 417"/>
                <a:gd name="T50" fmla="*/ 147 w 443"/>
                <a:gd name="T51" fmla="*/ 86 h 417"/>
                <a:gd name="T52" fmla="*/ 160 w 443"/>
                <a:gd name="T53" fmla="*/ 111 h 417"/>
                <a:gd name="T54" fmla="*/ 165 w 443"/>
                <a:gd name="T55" fmla="*/ 109 h 417"/>
                <a:gd name="T56" fmla="*/ 179 w 443"/>
                <a:gd name="T57" fmla="*/ 116 h 417"/>
                <a:gd name="T58" fmla="*/ 197 w 443"/>
                <a:gd name="T59" fmla="*/ 127 h 417"/>
                <a:gd name="T60" fmla="*/ 198 w 443"/>
                <a:gd name="T61" fmla="*/ 127 h 417"/>
                <a:gd name="T62" fmla="*/ 203 w 443"/>
                <a:gd name="T63" fmla="*/ 127 h 417"/>
                <a:gd name="T64" fmla="*/ 208 w 443"/>
                <a:gd name="T65" fmla="*/ 126 h 417"/>
                <a:gd name="T66" fmla="*/ 212 w 443"/>
                <a:gd name="T67" fmla="*/ 127 h 417"/>
                <a:gd name="T68" fmla="*/ 225 w 443"/>
                <a:gd name="T69" fmla="*/ 145 h 417"/>
                <a:gd name="T70" fmla="*/ 230 w 443"/>
                <a:gd name="T71" fmla="*/ 146 h 417"/>
                <a:gd name="T72" fmla="*/ 234 w 443"/>
                <a:gd name="T73" fmla="*/ 146 h 417"/>
                <a:gd name="T74" fmla="*/ 238 w 443"/>
                <a:gd name="T75" fmla="*/ 145 h 417"/>
                <a:gd name="T76" fmla="*/ 244 w 443"/>
                <a:gd name="T77" fmla="*/ 147 h 417"/>
                <a:gd name="T78" fmla="*/ 249 w 443"/>
                <a:gd name="T79" fmla="*/ 152 h 417"/>
                <a:gd name="T80" fmla="*/ 256 w 443"/>
                <a:gd name="T81" fmla="*/ 155 h 417"/>
                <a:gd name="T82" fmla="*/ 264 w 443"/>
                <a:gd name="T83" fmla="*/ 154 h 417"/>
                <a:gd name="T84" fmla="*/ 265 w 443"/>
                <a:gd name="T85" fmla="*/ 154 h 417"/>
                <a:gd name="T86" fmla="*/ 293 w 443"/>
                <a:gd name="T87" fmla="*/ 171 h 417"/>
                <a:gd name="T88" fmla="*/ 298 w 443"/>
                <a:gd name="T89" fmla="*/ 170 h 417"/>
                <a:gd name="T90" fmla="*/ 332 w 443"/>
                <a:gd name="T91" fmla="*/ 182 h 417"/>
                <a:gd name="T92" fmla="*/ 329 w 443"/>
                <a:gd name="T93" fmla="*/ 175 h 417"/>
                <a:gd name="T94" fmla="*/ 305 w 443"/>
                <a:gd name="T95" fmla="*/ 133 h 417"/>
                <a:gd name="T96" fmla="*/ 278 w 443"/>
                <a:gd name="T97" fmla="*/ 60 h 417"/>
                <a:gd name="T98" fmla="*/ 261 w 443"/>
                <a:gd name="T99" fmla="*/ 17 h 417"/>
                <a:gd name="T100" fmla="*/ 212 w 443"/>
                <a:gd name="T10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417">
                  <a:moveTo>
                    <a:pt x="346" y="277"/>
                  </a:moveTo>
                  <a:cubicBezTo>
                    <a:pt x="346" y="277"/>
                    <a:pt x="346" y="278"/>
                    <a:pt x="347" y="278"/>
                  </a:cubicBezTo>
                  <a:cubicBezTo>
                    <a:pt x="357" y="294"/>
                    <a:pt x="366" y="310"/>
                    <a:pt x="374" y="326"/>
                  </a:cubicBezTo>
                  <a:cubicBezTo>
                    <a:pt x="381" y="342"/>
                    <a:pt x="387" y="357"/>
                    <a:pt x="393" y="373"/>
                  </a:cubicBezTo>
                  <a:cubicBezTo>
                    <a:pt x="400" y="388"/>
                    <a:pt x="408" y="403"/>
                    <a:pt x="417" y="417"/>
                  </a:cubicBezTo>
                  <a:cubicBezTo>
                    <a:pt x="429" y="409"/>
                    <a:pt x="439" y="399"/>
                    <a:pt x="443" y="386"/>
                  </a:cubicBezTo>
                  <a:cubicBezTo>
                    <a:pt x="407" y="357"/>
                    <a:pt x="378" y="320"/>
                    <a:pt x="360" y="278"/>
                  </a:cubicBezTo>
                  <a:cubicBezTo>
                    <a:pt x="356" y="278"/>
                    <a:pt x="352" y="278"/>
                    <a:pt x="347" y="277"/>
                  </a:cubicBezTo>
                  <a:cubicBezTo>
                    <a:pt x="347" y="277"/>
                    <a:pt x="347" y="277"/>
                    <a:pt x="346" y="277"/>
                  </a:cubicBezTo>
                  <a:moveTo>
                    <a:pt x="299" y="236"/>
                  </a:moveTo>
                  <a:cubicBezTo>
                    <a:pt x="299" y="236"/>
                    <a:pt x="298" y="237"/>
                    <a:pt x="298" y="237"/>
                  </a:cubicBezTo>
                  <a:cubicBezTo>
                    <a:pt x="299" y="237"/>
                    <a:pt x="300" y="238"/>
                    <a:pt x="300" y="238"/>
                  </a:cubicBezTo>
                  <a:cubicBezTo>
                    <a:pt x="300" y="237"/>
                    <a:pt x="300" y="236"/>
                    <a:pt x="299" y="236"/>
                  </a:cubicBezTo>
                  <a:moveTo>
                    <a:pt x="17" y="149"/>
                  </a:moveTo>
                  <a:cubicBezTo>
                    <a:pt x="11" y="161"/>
                    <a:pt x="5" y="172"/>
                    <a:pt x="0" y="184"/>
                  </a:cubicBezTo>
                  <a:cubicBezTo>
                    <a:pt x="17" y="188"/>
                    <a:pt x="35" y="191"/>
                    <a:pt x="52" y="192"/>
                  </a:cubicBezTo>
                  <a:cubicBezTo>
                    <a:pt x="41" y="183"/>
                    <a:pt x="32" y="170"/>
                    <a:pt x="23" y="158"/>
                  </a:cubicBezTo>
                  <a:cubicBezTo>
                    <a:pt x="21" y="155"/>
                    <a:pt x="19" y="152"/>
                    <a:pt x="17" y="149"/>
                  </a:cubicBezTo>
                  <a:moveTo>
                    <a:pt x="212" y="0"/>
                  </a:moveTo>
                  <a:cubicBezTo>
                    <a:pt x="204" y="0"/>
                    <a:pt x="197" y="1"/>
                    <a:pt x="189" y="2"/>
                  </a:cubicBezTo>
                  <a:cubicBezTo>
                    <a:pt x="173" y="4"/>
                    <a:pt x="157" y="6"/>
                    <a:pt x="141" y="8"/>
                  </a:cubicBezTo>
                  <a:cubicBezTo>
                    <a:pt x="141" y="9"/>
                    <a:pt x="142" y="10"/>
                    <a:pt x="142" y="11"/>
                  </a:cubicBezTo>
                  <a:cubicBezTo>
                    <a:pt x="145" y="18"/>
                    <a:pt x="146" y="27"/>
                    <a:pt x="145" y="35"/>
                  </a:cubicBezTo>
                  <a:cubicBezTo>
                    <a:pt x="144" y="39"/>
                    <a:pt x="144" y="43"/>
                    <a:pt x="145" y="47"/>
                  </a:cubicBezTo>
                  <a:cubicBezTo>
                    <a:pt x="146" y="49"/>
                    <a:pt x="147" y="51"/>
                    <a:pt x="149" y="54"/>
                  </a:cubicBezTo>
                  <a:cubicBezTo>
                    <a:pt x="156" y="63"/>
                    <a:pt x="158" y="80"/>
                    <a:pt x="147" y="86"/>
                  </a:cubicBezTo>
                  <a:cubicBezTo>
                    <a:pt x="157" y="90"/>
                    <a:pt x="162" y="100"/>
                    <a:pt x="160" y="111"/>
                  </a:cubicBezTo>
                  <a:cubicBezTo>
                    <a:pt x="162" y="110"/>
                    <a:pt x="164" y="109"/>
                    <a:pt x="165" y="109"/>
                  </a:cubicBezTo>
                  <a:cubicBezTo>
                    <a:pt x="170" y="109"/>
                    <a:pt x="176" y="113"/>
                    <a:pt x="179" y="116"/>
                  </a:cubicBezTo>
                  <a:cubicBezTo>
                    <a:pt x="185" y="121"/>
                    <a:pt x="190" y="127"/>
                    <a:pt x="197" y="127"/>
                  </a:cubicBezTo>
                  <a:cubicBezTo>
                    <a:pt x="197" y="127"/>
                    <a:pt x="198" y="127"/>
                    <a:pt x="198" y="127"/>
                  </a:cubicBezTo>
                  <a:cubicBezTo>
                    <a:pt x="199" y="127"/>
                    <a:pt x="201" y="127"/>
                    <a:pt x="203" y="127"/>
                  </a:cubicBezTo>
                  <a:cubicBezTo>
                    <a:pt x="204" y="127"/>
                    <a:pt x="206" y="126"/>
                    <a:pt x="208" y="126"/>
                  </a:cubicBezTo>
                  <a:cubicBezTo>
                    <a:pt x="209" y="126"/>
                    <a:pt x="211" y="127"/>
                    <a:pt x="212" y="127"/>
                  </a:cubicBezTo>
                  <a:cubicBezTo>
                    <a:pt x="219" y="130"/>
                    <a:pt x="218" y="141"/>
                    <a:pt x="225" y="145"/>
                  </a:cubicBezTo>
                  <a:cubicBezTo>
                    <a:pt x="227" y="146"/>
                    <a:pt x="229" y="146"/>
                    <a:pt x="230" y="146"/>
                  </a:cubicBezTo>
                  <a:cubicBezTo>
                    <a:pt x="232" y="146"/>
                    <a:pt x="233" y="146"/>
                    <a:pt x="234" y="146"/>
                  </a:cubicBezTo>
                  <a:cubicBezTo>
                    <a:pt x="236" y="145"/>
                    <a:pt x="237" y="145"/>
                    <a:pt x="238" y="145"/>
                  </a:cubicBezTo>
                  <a:cubicBezTo>
                    <a:pt x="241" y="145"/>
                    <a:pt x="243" y="146"/>
                    <a:pt x="244" y="147"/>
                  </a:cubicBezTo>
                  <a:cubicBezTo>
                    <a:pt x="246" y="149"/>
                    <a:pt x="247" y="151"/>
                    <a:pt x="249" y="152"/>
                  </a:cubicBezTo>
                  <a:cubicBezTo>
                    <a:pt x="251" y="154"/>
                    <a:pt x="253" y="155"/>
                    <a:pt x="256" y="155"/>
                  </a:cubicBezTo>
                  <a:cubicBezTo>
                    <a:pt x="259" y="155"/>
                    <a:pt x="261" y="154"/>
                    <a:pt x="264" y="154"/>
                  </a:cubicBezTo>
                  <a:cubicBezTo>
                    <a:pt x="264" y="154"/>
                    <a:pt x="264" y="154"/>
                    <a:pt x="265" y="154"/>
                  </a:cubicBezTo>
                  <a:cubicBezTo>
                    <a:pt x="276" y="154"/>
                    <a:pt x="286" y="162"/>
                    <a:pt x="293" y="171"/>
                  </a:cubicBezTo>
                  <a:cubicBezTo>
                    <a:pt x="294" y="170"/>
                    <a:pt x="296" y="170"/>
                    <a:pt x="298" y="170"/>
                  </a:cubicBezTo>
                  <a:cubicBezTo>
                    <a:pt x="309" y="170"/>
                    <a:pt x="324" y="178"/>
                    <a:pt x="332" y="182"/>
                  </a:cubicBezTo>
                  <a:cubicBezTo>
                    <a:pt x="331" y="180"/>
                    <a:pt x="330" y="177"/>
                    <a:pt x="329" y="175"/>
                  </a:cubicBezTo>
                  <a:cubicBezTo>
                    <a:pt x="323" y="160"/>
                    <a:pt x="313" y="147"/>
                    <a:pt x="305" y="133"/>
                  </a:cubicBezTo>
                  <a:cubicBezTo>
                    <a:pt x="293" y="110"/>
                    <a:pt x="283" y="85"/>
                    <a:pt x="278" y="60"/>
                  </a:cubicBezTo>
                  <a:cubicBezTo>
                    <a:pt x="274" y="45"/>
                    <a:pt x="271" y="29"/>
                    <a:pt x="261" y="17"/>
                  </a:cubicBezTo>
                  <a:cubicBezTo>
                    <a:pt x="248" y="4"/>
                    <a:pt x="230" y="0"/>
                    <a:pt x="212"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ṡļîḑé"/>
            <p:cNvSpPr/>
            <p:nvPr/>
          </p:nvSpPr>
          <p:spPr bwMode="auto">
            <a:xfrm>
              <a:off x="5624513" y="4387851"/>
              <a:ext cx="158750" cy="163513"/>
            </a:xfrm>
            <a:custGeom>
              <a:avLst/>
              <a:gdLst>
                <a:gd name="T0" fmla="*/ 54 w 112"/>
                <a:gd name="T1" fmla="*/ 21 h 116"/>
                <a:gd name="T2" fmla="*/ 86 w 112"/>
                <a:gd name="T3" fmla="*/ 44 h 116"/>
                <a:gd name="T4" fmla="*/ 108 w 112"/>
                <a:gd name="T5" fmla="*/ 83 h 116"/>
                <a:gd name="T6" fmla="*/ 112 w 112"/>
                <a:gd name="T7" fmla="*/ 98 h 116"/>
                <a:gd name="T8" fmla="*/ 106 w 112"/>
                <a:gd name="T9" fmla="*/ 112 h 116"/>
                <a:gd name="T10" fmla="*/ 90 w 112"/>
                <a:gd name="T11" fmla="*/ 116 h 116"/>
                <a:gd name="T12" fmla="*/ 68 w 112"/>
                <a:gd name="T13" fmla="*/ 115 h 116"/>
                <a:gd name="T14" fmla="*/ 56 w 112"/>
                <a:gd name="T15" fmla="*/ 113 h 116"/>
                <a:gd name="T16" fmla="*/ 45 w 112"/>
                <a:gd name="T17" fmla="*/ 105 h 116"/>
                <a:gd name="T18" fmla="*/ 14 w 112"/>
                <a:gd name="T19" fmla="*/ 63 h 116"/>
                <a:gd name="T20" fmla="*/ 9 w 112"/>
                <a:gd name="T21" fmla="*/ 13 h 116"/>
                <a:gd name="T22" fmla="*/ 54 w 112"/>
                <a:gd name="T23" fmla="*/ 2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6">
                  <a:moveTo>
                    <a:pt x="54" y="21"/>
                  </a:moveTo>
                  <a:cubicBezTo>
                    <a:pt x="66" y="27"/>
                    <a:pt x="77" y="35"/>
                    <a:pt x="86" y="44"/>
                  </a:cubicBezTo>
                  <a:cubicBezTo>
                    <a:pt x="96" y="55"/>
                    <a:pt x="103" y="69"/>
                    <a:pt x="108" y="83"/>
                  </a:cubicBezTo>
                  <a:cubicBezTo>
                    <a:pt x="110" y="88"/>
                    <a:pt x="111" y="93"/>
                    <a:pt x="112" y="98"/>
                  </a:cubicBezTo>
                  <a:cubicBezTo>
                    <a:pt x="112" y="103"/>
                    <a:pt x="110" y="108"/>
                    <a:pt x="106" y="112"/>
                  </a:cubicBezTo>
                  <a:cubicBezTo>
                    <a:pt x="101" y="115"/>
                    <a:pt x="96" y="116"/>
                    <a:pt x="90" y="116"/>
                  </a:cubicBezTo>
                  <a:cubicBezTo>
                    <a:pt x="83" y="116"/>
                    <a:pt x="76" y="116"/>
                    <a:pt x="68" y="115"/>
                  </a:cubicBezTo>
                  <a:cubicBezTo>
                    <a:pt x="64" y="115"/>
                    <a:pt x="60" y="114"/>
                    <a:pt x="56" y="113"/>
                  </a:cubicBezTo>
                  <a:cubicBezTo>
                    <a:pt x="52" y="111"/>
                    <a:pt x="48" y="108"/>
                    <a:pt x="45" y="105"/>
                  </a:cubicBezTo>
                  <a:cubicBezTo>
                    <a:pt x="33" y="93"/>
                    <a:pt x="22" y="79"/>
                    <a:pt x="14" y="63"/>
                  </a:cubicBezTo>
                  <a:cubicBezTo>
                    <a:pt x="9" y="52"/>
                    <a:pt x="0" y="25"/>
                    <a:pt x="9" y="13"/>
                  </a:cubicBezTo>
                  <a:cubicBezTo>
                    <a:pt x="17" y="0"/>
                    <a:pt x="45" y="16"/>
                    <a:pt x="54" y="21"/>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ṩḷiďe"/>
            <p:cNvSpPr/>
            <p:nvPr/>
          </p:nvSpPr>
          <p:spPr bwMode="auto">
            <a:xfrm>
              <a:off x="4806951" y="4411663"/>
              <a:ext cx="1152525" cy="617538"/>
            </a:xfrm>
            <a:custGeom>
              <a:avLst/>
              <a:gdLst>
                <a:gd name="T0" fmla="*/ 280 w 815"/>
                <a:gd name="T1" fmla="*/ 0 h 437"/>
                <a:gd name="T2" fmla="*/ 396 w 815"/>
                <a:gd name="T3" fmla="*/ 17 h 437"/>
                <a:gd name="T4" fmla="*/ 589 w 815"/>
                <a:gd name="T5" fmla="*/ 55 h 437"/>
                <a:gd name="T6" fmla="*/ 625 w 815"/>
                <a:gd name="T7" fmla="*/ 72 h 437"/>
                <a:gd name="T8" fmla="*/ 647 w 815"/>
                <a:gd name="T9" fmla="*/ 99 h 437"/>
                <a:gd name="T10" fmla="*/ 674 w 815"/>
                <a:gd name="T11" fmla="*/ 147 h 437"/>
                <a:gd name="T12" fmla="*/ 693 w 815"/>
                <a:gd name="T13" fmla="*/ 194 h 437"/>
                <a:gd name="T14" fmla="*/ 795 w 815"/>
                <a:gd name="T15" fmla="*/ 324 h 437"/>
                <a:gd name="T16" fmla="*/ 814 w 815"/>
                <a:gd name="T17" fmla="*/ 347 h 437"/>
                <a:gd name="T18" fmla="*/ 811 w 815"/>
                <a:gd name="T19" fmla="*/ 365 h 437"/>
                <a:gd name="T20" fmla="*/ 761 w 815"/>
                <a:gd name="T21" fmla="*/ 416 h 437"/>
                <a:gd name="T22" fmla="*/ 737 w 815"/>
                <a:gd name="T23" fmla="*/ 437 h 437"/>
                <a:gd name="T24" fmla="*/ 662 w 815"/>
                <a:gd name="T25" fmla="*/ 367 h 437"/>
                <a:gd name="T26" fmla="*/ 600 w 815"/>
                <a:gd name="T27" fmla="*/ 286 h 437"/>
                <a:gd name="T28" fmla="*/ 568 w 815"/>
                <a:gd name="T29" fmla="*/ 254 h 437"/>
                <a:gd name="T30" fmla="*/ 533 w 815"/>
                <a:gd name="T31" fmla="*/ 195 h 437"/>
                <a:gd name="T32" fmla="*/ 466 w 815"/>
                <a:gd name="T33" fmla="*/ 184 h 437"/>
                <a:gd name="T34" fmla="*/ 109 w 815"/>
                <a:gd name="T35" fmla="*/ 180 h 437"/>
                <a:gd name="T36" fmla="*/ 38 w 815"/>
                <a:gd name="T37" fmla="*/ 161 h 437"/>
                <a:gd name="T38" fmla="*/ 3 w 815"/>
                <a:gd name="T39" fmla="*/ 100 h 437"/>
                <a:gd name="T40" fmla="*/ 46 w 815"/>
                <a:gd name="T41" fmla="*/ 50 h 437"/>
                <a:gd name="T42" fmla="*/ 114 w 815"/>
                <a:gd name="T43" fmla="*/ 36 h 437"/>
                <a:gd name="T44" fmla="*/ 280 w 815"/>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5" h="437">
                  <a:moveTo>
                    <a:pt x="280" y="0"/>
                  </a:moveTo>
                  <a:cubicBezTo>
                    <a:pt x="318" y="12"/>
                    <a:pt x="357" y="13"/>
                    <a:pt x="396" y="17"/>
                  </a:cubicBezTo>
                  <a:cubicBezTo>
                    <a:pt x="462" y="23"/>
                    <a:pt x="526" y="36"/>
                    <a:pt x="589" y="55"/>
                  </a:cubicBezTo>
                  <a:cubicBezTo>
                    <a:pt x="602" y="59"/>
                    <a:pt x="615" y="64"/>
                    <a:pt x="625" y="72"/>
                  </a:cubicBezTo>
                  <a:cubicBezTo>
                    <a:pt x="634" y="80"/>
                    <a:pt x="641" y="89"/>
                    <a:pt x="647" y="99"/>
                  </a:cubicBezTo>
                  <a:cubicBezTo>
                    <a:pt x="657" y="115"/>
                    <a:pt x="666" y="131"/>
                    <a:pt x="674" y="147"/>
                  </a:cubicBezTo>
                  <a:cubicBezTo>
                    <a:pt x="681" y="163"/>
                    <a:pt x="687" y="178"/>
                    <a:pt x="693" y="194"/>
                  </a:cubicBezTo>
                  <a:cubicBezTo>
                    <a:pt x="715" y="245"/>
                    <a:pt x="750" y="290"/>
                    <a:pt x="795" y="324"/>
                  </a:cubicBezTo>
                  <a:cubicBezTo>
                    <a:pt x="803" y="330"/>
                    <a:pt x="812" y="337"/>
                    <a:pt x="814" y="347"/>
                  </a:cubicBezTo>
                  <a:cubicBezTo>
                    <a:pt x="815" y="353"/>
                    <a:pt x="814" y="360"/>
                    <a:pt x="811" y="365"/>
                  </a:cubicBezTo>
                  <a:cubicBezTo>
                    <a:pt x="801" y="388"/>
                    <a:pt x="782" y="404"/>
                    <a:pt x="761" y="416"/>
                  </a:cubicBezTo>
                  <a:cubicBezTo>
                    <a:pt x="752" y="422"/>
                    <a:pt x="742" y="427"/>
                    <a:pt x="737" y="437"/>
                  </a:cubicBezTo>
                  <a:cubicBezTo>
                    <a:pt x="706" y="424"/>
                    <a:pt x="682" y="396"/>
                    <a:pt x="662" y="367"/>
                  </a:cubicBezTo>
                  <a:cubicBezTo>
                    <a:pt x="643" y="339"/>
                    <a:pt x="625" y="309"/>
                    <a:pt x="600" y="286"/>
                  </a:cubicBezTo>
                  <a:cubicBezTo>
                    <a:pt x="589" y="275"/>
                    <a:pt x="576" y="266"/>
                    <a:pt x="568" y="254"/>
                  </a:cubicBezTo>
                  <a:cubicBezTo>
                    <a:pt x="554" y="235"/>
                    <a:pt x="551" y="209"/>
                    <a:pt x="533" y="195"/>
                  </a:cubicBezTo>
                  <a:cubicBezTo>
                    <a:pt x="515" y="180"/>
                    <a:pt x="489" y="182"/>
                    <a:pt x="466" y="184"/>
                  </a:cubicBezTo>
                  <a:cubicBezTo>
                    <a:pt x="347" y="196"/>
                    <a:pt x="227" y="194"/>
                    <a:pt x="109" y="180"/>
                  </a:cubicBezTo>
                  <a:cubicBezTo>
                    <a:pt x="84" y="177"/>
                    <a:pt x="59" y="174"/>
                    <a:pt x="38" y="161"/>
                  </a:cubicBezTo>
                  <a:cubicBezTo>
                    <a:pt x="16" y="148"/>
                    <a:pt x="0" y="125"/>
                    <a:pt x="3" y="100"/>
                  </a:cubicBezTo>
                  <a:cubicBezTo>
                    <a:pt x="6" y="77"/>
                    <a:pt x="25" y="59"/>
                    <a:pt x="46" y="50"/>
                  </a:cubicBezTo>
                  <a:cubicBezTo>
                    <a:pt x="68" y="41"/>
                    <a:pt x="91" y="39"/>
                    <a:pt x="114" y="36"/>
                  </a:cubicBezTo>
                  <a:cubicBezTo>
                    <a:pt x="171" y="30"/>
                    <a:pt x="226" y="20"/>
                    <a:pt x="280" y="0"/>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şļïḋê"/>
            <p:cNvSpPr/>
            <p:nvPr/>
          </p:nvSpPr>
          <p:spPr bwMode="auto">
            <a:xfrm>
              <a:off x="4718051" y="3749676"/>
              <a:ext cx="722313" cy="947738"/>
            </a:xfrm>
            <a:custGeom>
              <a:avLst/>
              <a:gdLst>
                <a:gd name="T0" fmla="*/ 2 w 510"/>
                <a:gd name="T1" fmla="*/ 517 h 672"/>
                <a:gd name="T2" fmla="*/ 17 w 510"/>
                <a:gd name="T3" fmla="*/ 460 h 672"/>
                <a:gd name="T4" fmla="*/ 26 w 510"/>
                <a:gd name="T5" fmla="*/ 424 h 672"/>
                <a:gd name="T6" fmla="*/ 27 w 510"/>
                <a:gd name="T7" fmla="*/ 423 h 672"/>
                <a:gd name="T8" fmla="*/ 33 w 510"/>
                <a:gd name="T9" fmla="*/ 420 h 672"/>
                <a:gd name="T10" fmla="*/ 33 w 510"/>
                <a:gd name="T11" fmla="*/ 414 h 672"/>
                <a:gd name="T12" fmla="*/ 33 w 510"/>
                <a:gd name="T13" fmla="*/ 408 h 672"/>
                <a:gd name="T14" fmla="*/ 59 w 510"/>
                <a:gd name="T15" fmla="*/ 371 h 672"/>
                <a:gd name="T16" fmla="*/ 103 w 510"/>
                <a:gd name="T17" fmla="*/ 299 h 672"/>
                <a:gd name="T18" fmla="*/ 135 w 510"/>
                <a:gd name="T19" fmla="*/ 239 h 672"/>
                <a:gd name="T20" fmla="*/ 156 w 510"/>
                <a:gd name="T21" fmla="*/ 192 h 672"/>
                <a:gd name="T22" fmla="*/ 288 w 510"/>
                <a:gd name="T23" fmla="*/ 68 h 672"/>
                <a:gd name="T24" fmla="*/ 450 w 510"/>
                <a:gd name="T25" fmla="*/ 0 h 672"/>
                <a:gd name="T26" fmla="*/ 454 w 510"/>
                <a:gd name="T27" fmla="*/ 4 h 672"/>
                <a:gd name="T28" fmla="*/ 499 w 510"/>
                <a:gd name="T29" fmla="*/ 146 h 672"/>
                <a:gd name="T30" fmla="*/ 510 w 510"/>
                <a:gd name="T31" fmla="*/ 205 h 672"/>
                <a:gd name="T32" fmla="*/ 482 w 510"/>
                <a:gd name="T33" fmla="*/ 288 h 672"/>
                <a:gd name="T34" fmla="*/ 437 w 510"/>
                <a:gd name="T35" fmla="*/ 359 h 672"/>
                <a:gd name="T36" fmla="*/ 411 w 510"/>
                <a:gd name="T37" fmla="*/ 389 h 672"/>
                <a:gd name="T38" fmla="*/ 338 w 510"/>
                <a:gd name="T39" fmla="*/ 534 h 672"/>
                <a:gd name="T40" fmla="*/ 296 w 510"/>
                <a:gd name="T41" fmla="*/ 618 h 672"/>
                <a:gd name="T42" fmla="*/ 283 w 510"/>
                <a:gd name="T43" fmla="*/ 652 h 672"/>
                <a:gd name="T44" fmla="*/ 255 w 510"/>
                <a:gd name="T45" fmla="*/ 672 h 672"/>
                <a:gd name="T46" fmla="*/ 244 w 510"/>
                <a:gd name="T47" fmla="*/ 670 h 672"/>
                <a:gd name="T48" fmla="*/ 128 w 510"/>
                <a:gd name="T49" fmla="*/ 603 h 672"/>
                <a:gd name="T50" fmla="*/ 108 w 510"/>
                <a:gd name="T51" fmla="*/ 589 h 672"/>
                <a:gd name="T52" fmla="*/ 87 w 510"/>
                <a:gd name="T53" fmla="*/ 577 h 672"/>
                <a:gd name="T54" fmla="*/ 70 w 510"/>
                <a:gd name="T55" fmla="*/ 569 h 672"/>
                <a:gd name="T56" fmla="*/ 16 w 510"/>
                <a:gd name="T57" fmla="*/ 541 h 672"/>
                <a:gd name="T58" fmla="*/ 0 w 510"/>
                <a:gd name="T59" fmla="*/ 533 h 672"/>
                <a:gd name="T60" fmla="*/ 2 w 510"/>
                <a:gd name="T61" fmla="*/ 51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0" h="672">
                  <a:moveTo>
                    <a:pt x="2" y="517"/>
                  </a:moveTo>
                  <a:cubicBezTo>
                    <a:pt x="5" y="497"/>
                    <a:pt x="12" y="479"/>
                    <a:pt x="17" y="460"/>
                  </a:cubicBezTo>
                  <a:cubicBezTo>
                    <a:pt x="20" y="448"/>
                    <a:pt x="23" y="436"/>
                    <a:pt x="26" y="424"/>
                  </a:cubicBezTo>
                  <a:cubicBezTo>
                    <a:pt x="27" y="423"/>
                    <a:pt x="27" y="423"/>
                    <a:pt x="27" y="423"/>
                  </a:cubicBezTo>
                  <a:cubicBezTo>
                    <a:pt x="29" y="423"/>
                    <a:pt x="31" y="422"/>
                    <a:pt x="33" y="420"/>
                  </a:cubicBezTo>
                  <a:cubicBezTo>
                    <a:pt x="33" y="418"/>
                    <a:pt x="34" y="416"/>
                    <a:pt x="33" y="414"/>
                  </a:cubicBezTo>
                  <a:cubicBezTo>
                    <a:pt x="33" y="412"/>
                    <a:pt x="33" y="410"/>
                    <a:pt x="33" y="408"/>
                  </a:cubicBezTo>
                  <a:cubicBezTo>
                    <a:pt x="41" y="395"/>
                    <a:pt x="50" y="383"/>
                    <a:pt x="59" y="371"/>
                  </a:cubicBezTo>
                  <a:cubicBezTo>
                    <a:pt x="75" y="348"/>
                    <a:pt x="89" y="324"/>
                    <a:pt x="103" y="299"/>
                  </a:cubicBezTo>
                  <a:cubicBezTo>
                    <a:pt x="114" y="279"/>
                    <a:pt x="126" y="260"/>
                    <a:pt x="135" y="239"/>
                  </a:cubicBezTo>
                  <a:cubicBezTo>
                    <a:pt x="142" y="223"/>
                    <a:pt x="148" y="207"/>
                    <a:pt x="156" y="192"/>
                  </a:cubicBezTo>
                  <a:cubicBezTo>
                    <a:pt x="184" y="137"/>
                    <a:pt x="234" y="97"/>
                    <a:pt x="288" y="68"/>
                  </a:cubicBezTo>
                  <a:cubicBezTo>
                    <a:pt x="340" y="41"/>
                    <a:pt x="396" y="22"/>
                    <a:pt x="450" y="0"/>
                  </a:cubicBezTo>
                  <a:cubicBezTo>
                    <a:pt x="451" y="1"/>
                    <a:pt x="453" y="3"/>
                    <a:pt x="454" y="4"/>
                  </a:cubicBezTo>
                  <a:cubicBezTo>
                    <a:pt x="483" y="45"/>
                    <a:pt x="486" y="97"/>
                    <a:pt x="499" y="146"/>
                  </a:cubicBezTo>
                  <a:cubicBezTo>
                    <a:pt x="503" y="165"/>
                    <a:pt x="510" y="185"/>
                    <a:pt x="510" y="205"/>
                  </a:cubicBezTo>
                  <a:cubicBezTo>
                    <a:pt x="510" y="235"/>
                    <a:pt x="496" y="262"/>
                    <a:pt x="482" y="288"/>
                  </a:cubicBezTo>
                  <a:cubicBezTo>
                    <a:pt x="468" y="313"/>
                    <a:pt x="455" y="337"/>
                    <a:pt x="437" y="359"/>
                  </a:cubicBezTo>
                  <a:cubicBezTo>
                    <a:pt x="429" y="369"/>
                    <a:pt x="420" y="379"/>
                    <a:pt x="411" y="389"/>
                  </a:cubicBezTo>
                  <a:cubicBezTo>
                    <a:pt x="377" y="431"/>
                    <a:pt x="357" y="483"/>
                    <a:pt x="338" y="534"/>
                  </a:cubicBezTo>
                  <a:cubicBezTo>
                    <a:pt x="327" y="563"/>
                    <a:pt x="309" y="589"/>
                    <a:pt x="296" y="618"/>
                  </a:cubicBezTo>
                  <a:cubicBezTo>
                    <a:pt x="292" y="629"/>
                    <a:pt x="289" y="641"/>
                    <a:pt x="283" y="652"/>
                  </a:cubicBezTo>
                  <a:cubicBezTo>
                    <a:pt x="277" y="662"/>
                    <a:pt x="267" y="672"/>
                    <a:pt x="255" y="672"/>
                  </a:cubicBezTo>
                  <a:cubicBezTo>
                    <a:pt x="251" y="672"/>
                    <a:pt x="248" y="671"/>
                    <a:pt x="244" y="670"/>
                  </a:cubicBezTo>
                  <a:cubicBezTo>
                    <a:pt x="201" y="659"/>
                    <a:pt x="164" y="630"/>
                    <a:pt x="128" y="603"/>
                  </a:cubicBezTo>
                  <a:cubicBezTo>
                    <a:pt x="121" y="599"/>
                    <a:pt x="115" y="594"/>
                    <a:pt x="108" y="589"/>
                  </a:cubicBezTo>
                  <a:cubicBezTo>
                    <a:pt x="101" y="585"/>
                    <a:pt x="94" y="581"/>
                    <a:pt x="87" y="577"/>
                  </a:cubicBezTo>
                  <a:cubicBezTo>
                    <a:pt x="70" y="569"/>
                    <a:pt x="70" y="569"/>
                    <a:pt x="70" y="569"/>
                  </a:cubicBezTo>
                  <a:cubicBezTo>
                    <a:pt x="53" y="559"/>
                    <a:pt x="35" y="549"/>
                    <a:pt x="16" y="541"/>
                  </a:cubicBezTo>
                  <a:cubicBezTo>
                    <a:pt x="11" y="539"/>
                    <a:pt x="5" y="536"/>
                    <a:pt x="0" y="533"/>
                  </a:cubicBezTo>
                  <a:cubicBezTo>
                    <a:pt x="0" y="528"/>
                    <a:pt x="1" y="522"/>
                    <a:pt x="2" y="517"/>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ïšļíḋé"/>
            <p:cNvSpPr/>
            <p:nvPr/>
          </p:nvSpPr>
          <p:spPr bwMode="auto">
            <a:xfrm>
              <a:off x="5387976" y="3582988"/>
              <a:ext cx="284163" cy="284163"/>
            </a:xfrm>
            <a:prstGeom prst="ellipse">
              <a:avLst/>
            </a:pr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ľiḓe"/>
            <p:cNvSpPr/>
            <p:nvPr/>
          </p:nvSpPr>
          <p:spPr bwMode="auto">
            <a:xfrm>
              <a:off x="5308601" y="3475038"/>
              <a:ext cx="398463" cy="288925"/>
            </a:xfrm>
            <a:custGeom>
              <a:avLst/>
              <a:gdLst>
                <a:gd name="T0" fmla="*/ 224 w 282"/>
                <a:gd name="T1" fmla="*/ 130 h 205"/>
                <a:gd name="T2" fmla="*/ 249 w 282"/>
                <a:gd name="T3" fmla="*/ 142 h 205"/>
                <a:gd name="T4" fmla="*/ 272 w 282"/>
                <a:gd name="T5" fmla="*/ 125 h 205"/>
                <a:gd name="T6" fmla="*/ 281 w 282"/>
                <a:gd name="T7" fmla="*/ 98 h 205"/>
                <a:gd name="T8" fmla="*/ 277 w 282"/>
                <a:gd name="T9" fmla="*/ 76 h 205"/>
                <a:gd name="T10" fmla="*/ 264 w 282"/>
                <a:gd name="T11" fmla="*/ 67 h 205"/>
                <a:gd name="T12" fmla="*/ 248 w 282"/>
                <a:gd name="T13" fmla="*/ 51 h 205"/>
                <a:gd name="T14" fmla="*/ 240 w 282"/>
                <a:gd name="T15" fmla="*/ 36 h 205"/>
                <a:gd name="T16" fmla="*/ 194 w 282"/>
                <a:gd name="T17" fmla="*/ 5 h 205"/>
                <a:gd name="T18" fmla="*/ 166 w 282"/>
                <a:gd name="T19" fmla="*/ 11 h 205"/>
                <a:gd name="T20" fmla="*/ 72 w 282"/>
                <a:gd name="T21" fmla="*/ 13 h 205"/>
                <a:gd name="T22" fmla="*/ 52 w 282"/>
                <a:gd name="T23" fmla="*/ 26 h 205"/>
                <a:gd name="T24" fmla="*/ 29 w 282"/>
                <a:gd name="T25" fmla="*/ 47 h 205"/>
                <a:gd name="T26" fmla="*/ 14 w 282"/>
                <a:gd name="T27" fmla="*/ 68 h 205"/>
                <a:gd name="T28" fmla="*/ 14 w 282"/>
                <a:gd name="T29" fmla="*/ 113 h 205"/>
                <a:gd name="T30" fmla="*/ 7 w 282"/>
                <a:gd name="T31" fmla="*/ 125 h 205"/>
                <a:gd name="T32" fmla="*/ 7 w 282"/>
                <a:gd name="T33" fmla="*/ 183 h 205"/>
                <a:gd name="T34" fmla="*/ 11 w 282"/>
                <a:gd name="T35" fmla="*/ 199 h 205"/>
                <a:gd name="T36" fmla="*/ 31 w 282"/>
                <a:gd name="T37" fmla="*/ 205 h 205"/>
                <a:gd name="T38" fmla="*/ 44 w 282"/>
                <a:gd name="T39" fmla="*/ 205 h 205"/>
                <a:gd name="T40" fmla="*/ 49 w 282"/>
                <a:gd name="T41" fmla="*/ 205 h 205"/>
                <a:gd name="T42" fmla="*/ 56 w 282"/>
                <a:gd name="T43" fmla="*/ 200 h 205"/>
                <a:gd name="T44" fmla="*/ 85 w 282"/>
                <a:gd name="T45" fmla="*/ 151 h 205"/>
                <a:gd name="T46" fmla="*/ 92 w 282"/>
                <a:gd name="T47" fmla="*/ 153 h 205"/>
                <a:gd name="T48" fmla="*/ 98 w 282"/>
                <a:gd name="T49" fmla="*/ 161 h 205"/>
                <a:gd name="T50" fmla="*/ 117 w 282"/>
                <a:gd name="T51" fmla="*/ 166 h 205"/>
                <a:gd name="T52" fmla="*/ 134 w 282"/>
                <a:gd name="T53" fmla="*/ 153 h 205"/>
                <a:gd name="T54" fmla="*/ 149 w 282"/>
                <a:gd name="T55" fmla="*/ 138 h 205"/>
                <a:gd name="T56" fmla="*/ 175 w 282"/>
                <a:gd name="T57" fmla="*/ 125 h 205"/>
                <a:gd name="T58" fmla="*/ 192 w 282"/>
                <a:gd name="T59" fmla="*/ 109 h 205"/>
                <a:gd name="T60" fmla="*/ 210 w 282"/>
                <a:gd name="T61" fmla="*/ 108 h 205"/>
                <a:gd name="T62" fmla="*/ 224 w 282"/>
                <a:gd name="T63" fmla="*/ 1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05">
                  <a:moveTo>
                    <a:pt x="224" y="130"/>
                  </a:moveTo>
                  <a:cubicBezTo>
                    <a:pt x="229" y="139"/>
                    <a:pt x="239" y="144"/>
                    <a:pt x="249" y="142"/>
                  </a:cubicBezTo>
                  <a:cubicBezTo>
                    <a:pt x="259" y="140"/>
                    <a:pt x="267" y="134"/>
                    <a:pt x="272" y="125"/>
                  </a:cubicBezTo>
                  <a:cubicBezTo>
                    <a:pt x="277" y="117"/>
                    <a:pt x="280" y="107"/>
                    <a:pt x="281" y="98"/>
                  </a:cubicBezTo>
                  <a:cubicBezTo>
                    <a:pt x="282" y="90"/>
                    <a:pt x="281" y="82"/>
                    <a:pt x="277" y="76"/>
                  </a:cubicBezTo>
                  <a:cubicBezTo>
                    <a:pt x="273" y="72"/>
                    <a:pt x="269" y="69"/>
                    <a:pt x="264" y="67"/>
                  </a:cubicBezTo>
                  <a:cubicBezTo>
                    <a:pt x="257" y="63"/>
                    <a:pt x="252" y="57"/>
                    <a:pt x="248" y="51"/>
                  </a:cubicBezTo>
                  <a:cubicBezTo>
                    <a:pt x="245" y="46"/>
                    <a:pt x="243" y="41"/>
                    <a:pt x="240" y="36"/>
                  </a:cubicBezTo>
                  <a:cubicBezTo>
                    <a:pt x="231" y="19"/>
                    <a:pt x="213" y="5"/>
                    <a:pt x="194" y="5"/>
                  </a:cubicBezTo>
                  <a:cubicBezTo>
                    <a:pt x="184" y="5"/>
                    <a:pt x="175" y="9"/>
                    <a:pt x="166" y="11"/>
                  </a:cubicBezTo>
                  <a:cubicBezTo>
                    <a:pt x="135" y="16"/>
                    <a:pt x="101" y="0"/>
                    <a:pt x="72" y="13"/>
                  </a:cubicBezTo>
                  <a:cubicBezTo>
                    <a:pt x="65" y="16"/>
                    <a:pt x="58" y="20"/>
                    <a:pt x="52" y="26"/>
                  </a:cubicBezTo>
                  <a:cubicBezTo>
                    <a:pt x="44" y="32"/>
                    <a:pt x="36" y="39"/>
                    <a:pt x="29" y="47"/>
                  </a:cubicBezTo>
                  <a:cubicBezTo>
                    <a:pt x="22" y="52"/>
                    <a:pt x="17" y="60"/>
                    <a:pt x="14" y="68"/>
                  </a:cubicBezTo>
                  <a:cubicBezTo>
                    <a:pt x="10" y="83"/>
                    <a:pt x="20" y="99"/>
                    <a:pt x="14" y="113"/>
                  </a:cubicBezTo>
                  <a:cubicBezTo>
                    <a:pt x="12" y="117"/>
                    <a:pt x="9" y="121"/>
                    <a:pt x="7" y="125"/>
                  </a:cubicBezTo>
                  <a:cubicBezTo>
                    <a:pt x="0" y="134"/>
                    <a:pt x="7" y="172"/>
                    <a:pt x="7" y="183"/>
                  </a:cubicBezTo>
                  <a:cubicBezTo>
                    <a:pt x="6" y="189"/>
                    <a:pt x="7" y="195"/>
                    <a:pt x="11" y="199"/>
                  </a:cubicBezTo>
                  <a:cubicBezTo>
                    <a:pt x="15" y="205"/>
                    <a:pt x="23" y="205"/>
                    <a:pt x="31" y="205"/>
                  </a:cubicBezTo>
                  <a:cubicBezTo>
                    <a:pt x="44" y="205"/>
                    <a:pt x="44" y="205"/>
                    <a:pt x="44" y="205"/>
                  </a:cubicBezTo>
                  <a:cubicBezTo>
                    <a:pt x="46" y="205"/>
                    <a:pt x="48" y="205"/>
                    <a:pt x="49" y="205"/>
                  </a:cubicBezTo>
                  <a:cubicBezTo>
                    <a:pt x="52" y="204"/>
                    <a:pt x="54" y="202"/>
                    <a:pt x="56" y="200"/>
                  </a:cubicBezTo>
                  <a:cubicBezTo>
                    <a:pt x="67" y="188"/>
                    <a:pt x="69" y="151"/>
                    <a:pt x="85" y="151"/>
                  </a:cubicBezTo>
                  <a:cubicBezTo>
                    <a:pt x="87" y="151"/>
                    <a:pt x="90" y="151"/>
                    <a:pt x="92" y="153"/>
                  </a:cubicBezTo>
                  <a:cubicBezTo>
                    <a:pt x="95" y="155"/>
                    <a:pt x="96" y="159"/>
                    <a:pt x="98" y="161"/>
                  </a:cubicBezTo>
                  <a:cubicBezTo>
                    <a:pt x="102" y="167"/>
                    <a:pt x="110" y="169"/>
                    <a:pt x="117" y="166"/>
                  </a:cubicBezTo>
                  <a:cubicBezTo>
                    <a:pt x="124" y="163"/>
                    <a:pt x="129" y="158"/>
                    <a:pt x="134" y="153"/>
                  </a:cubicBezTo>
                  <a:cubicBezTo>
                    <a:pt x="138" y="147"/>
                    <a:pt x="143" y="142"/>
                    <a:pt x="149" y="138"/>
                  </a:cubicBezTo>
                  <a:cubicBezTo>
                    <a:pt x="157" y="133"/>
                    <a:pt x="167" y="131"/>
                    <a:pt x="175" y="125"/>
                  </a:cubicBezTo>
                  <a:cubicBezTo>
                    <a:pt x="182" y="121"/>
                    <a:pt x="186" y="114"/>
                    <a:pt x="192" y="109"/>
                  </a:cubicBezTo>
                  <a:cubicBezTo>
                    <a:pt x="198" y="104"/>
                    <a:pt x="203" y="104"/>
                    <a:pt x="210" y="108"/>
                  </a:cubicBezTo>
                  <a:cubicBezTo>
                    <a:pt x="219" y="113"/>
                    <a:pt x="220" y="121"/>
                    <a:pt x="224" y="130"/>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śḷîḋé"/>
            <p:cNvSpPr/>
            <p:nvPr/>
          </p:nvSpPr>
          <p:spPr bwMode="auto">
            <a:xfrm>
              <a:off x="5418138" y="3932238"/>
              <a:ext cx="15875" cy="61913"/>
            </a:xfrm>
            <a:custGeom>
              <a:avLst/>
              <a:gdLst>
                <a:gd name="T0" fmla="*/ 2 w 11"/>
                <a:gd name="T1" fmla="*/ 0 h 44"/>
                <a:gd name="T2" fmla="*/ 0 w 11"/>
                <a:gd name="T3" fmla="*/ 3 h 44"/>
                <a:gd name="T4" fmla="*/ 4 w 11"/>
                <a:gd name="T5" fmla="*/ 16 h 44"/>
                <a:gd name="T6" fmla="*/ 11 w 11"/>
                <a:gd name="T7" fmla="*/ 44 h 44"/>
                <a:gd name="T8" fmla="*/ 9 w 11"/>
                <a:gd name="T9" fmla="*/ 16 h 44"/>
                <a:gd name="T10" fmla="*/ 3 w 11"/>
                <a:gd name="T11" fmla="*/ 1 h 44"/>
                <a:gd name="T12" fmla="*/ 2 w 11"/>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1" h="44">
                  <a:moveTo>
                    <a:pt x="2" y="0"/>
                  </a:moveTo>
                  <a:cubicBezTo>
                    <a:pt x="2" y="1"/>
                    <a:pt x="1" y="2"/>
                    <a:pt x="0" y="3"/>
                  </a:cubicBezTo>
                  <a:cubicBezTo>
                    <a:pt x="1" y="7"/>
                    <a:pt x="2" y="11"/>
                    <a:pt x="4" y="16"/>
                  </a:cubicBezTo>
                  <a:cubicBezTo>
                    <a:pt x="6" y="25"/>
                    <a:pt x="9" y="34"/>
                    <a:pt x="11" y="44"/>
                  </a:cubicBezTo>
                  <a:cubicBezTo>
                    <a:pt x="11" y="34"/>
                    <a:pt x="11" y="25"/>
                    <a:pt x="9" y="16"/>
                  </a:cubicBezTo>
                  <a:cubicBezTo>
                    <a:pt x="8" y="10"/>
                    <a:pt x="6" y="5"/>
                    <a:pt x="3" y="1"/>
                  </a:cubicBezTo>
                  <a:cubicBezTo>
                    <a:pt x="3" y="1"/>
                    <a:pt x="3"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ŝliḓè"/>
            <p:cNvSpPr/>
            <p:nvPr/>
          </p:nvSpPr>
          <p:spPr bwMode="auto">
            <a:xfrm>
              <a:off x="5416551" y="3929063"/>
              <a:ext cx="4763" cy="7938"/>
            </a:xfrm>
            <a:custGeom>
              <a:avLst/>
              <a:gdLst>
                <a:gd name="T0" fmla="*/ 0 w 3"/>
                <a:gd name="T1" fmla="*/ 0 h 6"/>
                <a:gd name="T2" fmla="*/ 1 w 3"/>
                <a:gd name="T3" fmla="*/ 6 h 6"/>
                <a:gd name="T4" fmla="*/ 3 w 3"/>
                <a:gd name="T5" fmla="*/ 3 h 6"/>
                <a:gd name="T6" fmla="*/ 0 w 3"/>
                <a:gd name="T7" fmla="*/ 0 h 6"/>
              </a:gdLst>
              <a:ahLst/>
              <a:cxnLst>
                <a:cxn ang="0">
                  <a:pos x="T0" y="T1"/>
                </a:cxn>
                <a:cxn ang="0">
                  <a:pos x="T2" y="T3"/>
                </a:cxn>
                <a:cxn ang="0">
                  <a:pos x="T4" y="T5"/>
                </a:cxn>
                <a:cxn ang="0">
                  <a:pos x="T6" y="T7"/>
                </a:cxn>
              </a:cxnLst>
              <a:rect l="0" t="0" r="r" b="b"/>
              <a:pathLst>
                <a:path w="3" h="6">
                  <a:moveTo>
                    <a:pt x="0" y="0"/>
                  </a:moveTo>
                  <a:cubicBezTo>
                    <a:pt x="1" y="2"/>
                    <a:pt x="1" y="4"/>
                    <a:pt x="1" y="6"/>
                  </a:cubicBezTo>
                  <a:cubicBezTo>
                    <a:pt x="2" y="5"/>
                    <a:pt x="3" y="4"/>
                    <a:pt x="3" y="3"/>
                  </a:cubicBezTo>
                  <a:cubicBezTo>
                    <a:pt x="2" y="2"/>
                    <a:pt x="1" y="1"/>
                    <a:pt x="0"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ṧḷiḋè"/>
            <p:cNvSpPr/>
            <p:nvPr/>
          </p:nvSpPr>
          <p:spPr bwMode="auto">
            <a:xfrm>
              <a:off x="5324476" y="4116388"/>
              <a:ext cx="219075" cy="347663"/>
            </a:xfrm>
            <a:custGeom>
              <a:avLst/>
              <a:gdLst>
                <a:gd name="T0" fmla="*/ 106 w 155"/>
                <a:gd name="T1" fmla="*/ 198 h 246"/>
                <a:gd name="T2" fmla="*/ 87 w 155"/>
                <a:gd name="T3" fmla="*/ 200 h 246"/>
                <a:gd name="T4" fmla="*/ 8 w 155"/>
                <a:gd name="T5" fmla="*/ 221 h 246"/>
                <a:gd name="T6" fmla="*/ 0 w 155"/>
                <a:gd name="T7" fmla="*/ 223 h 246"/>
                <a:gd name="T8" fmla="*/ 30 w 155"/>
                <a:gd name="T9" fmla="*/ 226 h 246"/>
                <a:gd name="T10" fmla="*/ 155 w 155"/>
                <a:gd name="T11" fmla="*/ 246 h 246"/>
                <a:gd name="T12" fmla="*/ 124 w 155"/>
                <a:gd name="T13" fmla="*/ 202 h 246"/>
                <a:gd name="T14" fmla="*/ 106 w 155"/>
                <a:gd name="T15" fmla="*/ 198 h 246"/>
                <a:gd name="T16" fmla="*/ 68 w 155"/>
                <a:gd name="T17" fmla="*/ 0 h 246"/>
                <a:gd name="T18" fmla="*/ 54 w 155"/>
                <a:gd name="T19" fmla="*/ 28 h 246"/>
                <a:gd name="T20" fmla="*/ 45 w 155"/>
                <a:gd name="T21" fmla="*/ 43 h 246"/>
                <a:gd name="T22" fmla="*/ 69 w 155"/>
                <a:gd name="T23" fmla="*/ 40 h 246"/>
                <a:gd name="T24" fmla="*/ 75 w 155"/>
                <a:gd name="T25" fmla="*/ 38 h 246"/>
                <a:gd name="T26" fmla="*/ 73 w 155"/>
                <a:gd name="T27" fmla="*/ 30 h 246"/>
                <a:gd name="T28" fmla="*/ 75 w 155"/>
                <a:gd name="T29" fmla="*/ 21 h 246"/>
                <a:gd name="T30" fmla="*/ 68 w 155"/>
                <a:gd name="T31" fmla="*/ 0 h 246"/>
                <a:gd name="T32" fmla="*/ 68 w 155"/>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246">
                  <a:moveTo>
                    <a:pt x="106" y="198"/>
                  </a:moveTo>
                  <a:cubicBezTo>
                    <a:pt x="100" y="198"/>
                    <a:pt x="93" y="199"/>
                    <a:pt x="87" y="200"/>
                  </a:cubicBezTo>
                  <a:cubicBezTo>
                    <a:pt x="60" y="205"/>
                    <a:pt x="34" y="212"/>
                    <a:pt x="8" y="221"/>
                  </a:cubicBezTo>
                  <a:cubicBezTo>
                    <a:pt x="5" y="222"/>
                    <a:pt x="2" y="223"/>
                    <a:pt x="0" y="223"/>
                  </a:cubicBezTo>
                  <a:cubicBezTo>
                    <a:pt x="10" y="224"/>
                    <a:pt x="20" y="225"/>
                    <a:pt x="30" y="226"/>
                  </a:cubicBezTo>
                  <a:cubicBezTo>
                    <a:pt x="72" y="230"/>
                    <a:pt x="114" y="237"/>
                    <a:pt x="155" y="246"/>
                  </a:cubicBezTo>
                  <a:cubicBezTo>
                    <a:pt x="148" y="228"/>
                    <a:pt x="141" y="209"/>
                    <a:pt x="124" y="202"/>
                  </a:cubicBezTo>
                  <a:cubicBezTo>
                    <a:pt x="118" y="199"/>
                    <a:pt x="112" y="198"/>
                    <a:pt x="106" y="198"/>
                  </a:cubicBezTo>
                  <a:moveTo>
                    <a:pt x="68" y="0"/>
                  </a:moveTo>
                  <a:cubicBezTo>
                    <a:pt x="64" y="10"/>
                    <a:pt x="59" y="19"/>
                    <a:pt x="54" y="28"/>
                  </a:cubicBezTo>
                  <a:cubicBezTo>
                    <a:pt x="51" y="33"/>
                    <a:pt x="48" y="38"/>
                    <a:pt x="45" y="43"/>
                  </a:cubicBezTo>
                  <a:cubicBezTo>
                    <a:pt x="53" y="42"/>
                    <a:pt x="61" y="41"/>
                    <a:pt x="69" y="40"/>
                  </a:cubicBezTo>
                  <a:cubicBezTo>
                    <a:pt x="71" y="39"/>
                    <a:pt x="73" y="39"/>
                    <a:pt x="75" y="38"/>
                  </a:cubicBezTo>
                  <a:cubicBezTo>
                    <a:pt x="74" y="36"/>
                    <a:pt x="73" y="33"/>
                    <a:pt x="73" y="30"/>
                  </a:cubicBezTo>
                  <a:cubicBezTo>
                    <a:pt x="73" y="27"/>
                    <a:pt x="74" y="24"/>
                    <a:pt x="75" y="21"/>
                  </a:cubicBezTo>
                  <a:cubicBezTo>
                    <a:pt x="76" y="13"/>
                    <a:pt x="74" y="6"/>
                    <a:pt x="68" y="0"/>
                  </a:cubicBezTo>
                  <a:cubicBezTo>
                    <a:pt x="68" y="0"/>
                    <a:pt x="68" y="0"/>
                    <a:pt x="6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ṧľïḑé"/>
            <p:cNvSpPr/>
            <p:nvPr/>
          </p:nvSpPr>
          <p:spPr bwMode="auto">
            <a:xfrm>
              <a:off x="5254626" y="4170363"/>
              <a:ext cx="398463" cy="322263"/>
            </a:xfrm>
            <a:custGeom>
              <a:avLst/>
              <a:gdLst>
                <a:gd name="T0" fmla="*/ 124 w 282"/>
                <a:gd name="T1" fmla="*/ 0 h 229"/>
                <a:gd name="T2" fmla="*/ 118 w 282"/>
                <a:gd name="T3" fmla="*/ 2 h 229"/>
                <a:gd name="T4" fmla="*/ 94 w 282"/>
                <a:gd name="T5" fmla="*/ 5 h 229"/>
                <a:gd name="T6" fmla="*/ 58 w 282"/>
                <a:gd name="T7" fmla="*/ 61 h 229"/>
                <a:gd name="T8" fmla="*/ 32 w 282"/>
                <a:gd name="T9" fmla="*/ 91 h 229"/>
                <a:gd name="T10" fmla="*/ 0 w 282"/>
                <a:gd name="T11" fmla="*/ 141 h 229"/>
                <a:gd name="T12" fmla="*/ 6 w 282"/>
                <a:gd name="T13" fmla="*/ 150 h 229"/>
                <a:gd name="T14" fmla="*/ 35 w 282"/>
                <a:gd name="T15" fmla="*/ 184 h 229"/>
                <a:gd name="T16" fmla="*/ 49 w 282"/>
                <a:gd name="T17" fmla="*/ 185 h 229"/>
                <a:gd name="T18" fmla="*/ 57 w 282"/>
                <a:gd name="T19" fmla="*/ 183 h 229"/>
                <a:gd name="T20" fmla="*/ 136 w 282"/>
                <a:gd name="T21" fmla="*/ 162 h 229"/>
                <a:gd name="T22" fmla="*/ 155 w 282"/>
                <a:gd name="T23" fmla="*/ 160 h 229"/>
                <a:gd name="T24" fmla="*/ 173 w 282"/>
                <a:gd name="T25" fmla="*/ 164 h 229"/>
                <a:gd name="T26" fmla="*/ 204 w 282"/>
                <a:gd name="T27" fmla="*/ 208 h 229"/>
                <a:gd name="T28" fmla="*/ 272 w 282"/>
                <a:gd name="T29" fmla="*/ 226 h 229"/>
                <a:gd name="T30" fmla="*/ 281 w 282"/>
                <a:gd name="T31" fmla="*/ 229 h 229"/>
                <a:gd name="T32" fmla="*/ 282 w 282"/>
                <a:gd name="T33" fmla="*/ 228 h 229"/>
                <a:gd name="T34" fmla="*/ 276 w 282"/>
                <a:gd name="T35" fmla="*/ 217 h 229"/>
                <a:gd name="T36" fmla="*/ 271 w 282"/>
                <a:gd name="T37" fmla="*/ 167 h 229"/>
                <a:gd name="T38" fmla="*/ 276 w 282"/>
                <a:gd name="T39" fmla="*/ 163 h 229"/>
                <a:gd name="T40" fmla="*/ 248 w 282"/>
                <a:gd name="T41" fmla="*/ 146 h 229"/>
                <a:gd name="T42" fmla="*/ 247 w 282"/>
                <a:gd name="T43" fmla="*/ 146 h 229"/>
                <a:gd name="T44" fmla="*/ 239 w 282"/>
                <a:gd name="T45" fmla="*/ 147 h 229"/>
                <a:gd name="T46" fmla="*/ 232 w 282"/>
                <a:gd name="T47" fmla="*/ 144 h 229"/>
                <a:gd name="T48" fmla="*/ 227 w 282"/>
                <a:gd name="T49" fmla="*/ 139 h 229"/>
                <a:gd name="T50" fmla="*/ 221 w 282"/>
                <a:gd name="T51" fmla="*/ 137 h 229"/>
                <a:gd name="T52" fmla="*/ 217 w 282"/>
                <a:gd name="T53" fmla="*/ 138 h 229"/>
                <a:gd name="T54" fmla="*/ 213 w 282"/>
                <a:gd name="T55" fmla="*/ 138 h 229"/>
                <a:gd name="T56" fmla="*/ 208 w 282"/>
                <a:gd name="T57" fmla="*/ 137 h 229"/>
                <a:gd name="T58" fmla="*/ 195 w 282"/>
                <a:gd name="T59" fmla="*/ 119 h 229"/>
                <a:gd name="T60" fmla="*/ 191 w 282"/>
                <a:gd name="T61" fmla="*/ 118 h 229"/>
                <a:gd name="T62" fmla="*/ 186 w 282"/>
                <a:gd name="T63" fmla="*/ 119 h 229"/>
                <a:gd name="T64" fmla="*/ 181 w 282"/>
                <a:gd name="T65" fmla="*/ 119 h 229"/>
                <a:gd name="T66" fmla="*/ 180 w 282"/>
                <a:gd name="T67" fmla="*/ 119 h 229"/>
                <a:gd name="T68" fmla="*/ 162 w 282"/>
                <a:gd name="T69" fmla="*/ 108 h 229"/>
                <a:gd name="T70" fmla="*/ 148 w 282"/>
                <a:gd name="T71" fmla="*/ 101 h 229"/>
                <a:gd name="T72" fmla="*/ 143 w 282"/>
                <a:gd name="T73" fmla="*/ 103 h 229"/>
                <a:gd name="T74" fmla="*/ 130 w 282"/>
                <a:gd name="T75" fmla="*/ 78 h 229"/>
                <a:gd name="T76" fmla="*/ 132 w 282"/>
                <a:gd name="T77" fmla="*/ 46 h 229"/>
                <a:gd name="T78" fmla="*/ 128 w 282"/>
                <a:gd name="T79" fmla="*/ 39 h 229"/>
                <a:gd name="T80" fmla="*/ 128 w 282"/>
                <a:gd name="T81" fmla="*/ 27 h 229"/>
                <a:gd name="T82" fmla="*/ 125 w 282"/>
                <a:gd name="T83" fmla="*/ 3 h 229"/>
                <a:gd name="T84" fmla="*/ 124 w 282"/>
                <a:gd name="T8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2" h="229">
                  <a:moveTo>
                    <a:pt x="124" y="0"/>
                  </a:moveTo>
                  <a:cubicBezTo>
                    <a:pt x="122" y="1"/>
                    <a:pt x="120" y="1"/>
                    <a:pt x="118" y="2"/>
                  </a:cubicBezTo>
                  <a:cubicBezTo>
                    <a:pt x="110" y="3"/>
                    <a:pt x="102" y="4"/>
                    <a:pt x="94" y="5"/>
                  </a:cubicBezTo>
                  <a:cubicBezTo>
                    <a:pt x="84" y="25"/>
                    <a:pt x="72" y="44"/>
                    <a:pt x="58" y="61"/>
                  </a:cubicBezTo>
                  <a:cubicBezTo>
                    <a:pt x="50" y="71"/>
                    <a:pt x="41" y="81"/>
                    <a:pt x="32" y="91"/>
                  </a:cubicBezTo>
                  <a:cubicBezTo>
                    <a:pt x="20" y="107"/>
                    <a:pt x="9" y="124"/>
                    <a:pt x="0" y="141"/>
                  </a:cubicBezTo>
                  <a:cubicBezTo>
                    <a:pt x="2" y="144"/>
                    <a:pt x="4" y="147"/>
                    <a:pt x="6" y="150"/>
                  </a:cubicBezTo>
                  <a:cubicBezTo>
                    <a:pt x="15" y="162"/>
                    <a:pt x="24" y="175"/>
                    <a:pt x="35" y="184"/>
                  </a:cubicBezTo>
                  <a:cubicBezTo>
                    <a:pt x="40" y="185"/>
                    <a:pt x="44" y="185"/>
                    <a:pt x="49" y="185"/>
                  </a:cubicBezTo>
                  <a:cubicBezTo>
                    <a:pt x="51" y="185"/>
                    <a:pt x="54" y="184"/>
                    <a:pt x="57" y="183"/>
                  </a:cubicBezTo>
                  <a:cubicBezTo>
                    <a:pt x="83" y="174"/>
                    <a:pt x="109" y="167"/>
                    <a:pt x="136" y="162"/>
                  </a:cubicBezTo>
                  <a:cubicBezTo>
                    <a:pt x="142" y="161"/>
                    <a:pt x="149" y="160"/>
                    <a:pt x="155" y="160"/>
                  </a:cubicBezTo>
                  <a:cubicBezTo>
                    <a:pt x="161" y="160"/>
                    <a:pt x="167" y="161"/>
                    <a:pt x="173" y="164"/>
                  </a:cubicBezTo>
                  <a:cubicBezTo>
                    <a:pt x="190" y="171"/>
                    <a:pt x="197" y="190"/>
                    <a:pt x="204" y="208"/>
                  </a:cubicBezTo>
                  <a:cubicBezTo>
                    <a:pt x="227" y="213"/>
                    <a:pt x="249" y="219"/>
                    <a:pt x="272" y="226"/>
                  </a:cubicBezTo>
                  <a:cubicBezTo>
                    <a:pt x="275" y="227"/>
                    <a:pt x="278" y="228"/>
                    <a:pt x="281" y="229"/>
                  </a:cubicBezTo>
                  <a:cubicBezTo>
                    <a:pt x="281" y="229"/>
                    <a:pt x="282" y="228"/>
                    <a:pt x="282" y="228"/>
                  </a:cubicBezTo>
                  <a:cubicBezTo>
                    <a:pt x="280" y="224"/>
                    <a:pt x="278" y="221"/>
                    <a:pt x="276" y="217"/>
                  </a:cubicBezTo>
                  <a:cubicBezTo>
                    <a:pt x="271" y="206"/>
                    <a:pt x="262" y="179"/>
                    <a:pt x="271" y="167"/>
                  </a:cubicBezTo>
                  <a:cubicBezTo>
                    <a:pt x="272" y="165"/>
                    <a:pt x="274" y="164"/>
                    <a:pt x="276" y="163"/>
                  </a:cubicBezTo>
                  <a:cubicBezTo>
                    <a:pt x="269" y="154"/>
                    <a:pt x="259" y="146"/>
                    <a:pt x="248" y="146"/>
                  </a:cubicBezTo>
                  <a:cubicBezTo>
                    <a:pt x="247" y="146"/>
                    <a:pt x="247" y="146"/>
                    <a:pt x="247" y="146"/>
                  </a:cubicBezTo>
                  <a:cubicBezTo>
                    <a:pt x="244" y="146"/>
                    <a:pt x="242" y="147"/>
                    <a:pt x="239" y="147"/>
                  </a:cubicBezTo>
                  <a:cubicBezTo>
                    <a:pt x="236" y="147"/>
                    <a:pt x="234" y="146"/>
                    <a:pt x="232" y="144"/>
                  </a:cubicBezTo>
                  <a:cubicBezTo>
                    <a:pt x="230" y="143"/>
                    <a:pt x="229" y="141"/>
                    <a:pt x="227" y="139"/>
                  </a:cubicBezTo>
                  <a:cubicBezTo>
                    <a:pt x="226" y="138"/>
                    <a:pt x="224" y="137"/>
                    <a:pt x="221" y="137"/>
                  </a:cubicBezTo>
                  <a:cubicBezTo>
                    <a:pt x="220" y="137"/>
                    <a:pt x="219" y="137"/>
                    <a:pt x="217" y="138"/>
                  </a:cubicBezTo>
                  <a:cubicBezTo>
                    <a:pt x="216" y="138"/>
                    <a:pt x="215" y="138"/>
                    <a:pt x="213" y="138"/>
                  </a:cubicBezTo>
                  <a:cubicBezTo>
                    <a:pt x="212" y="138"/>
                    <a:pt x="210" y="138"/>
                    <a:pt x="208" y="137"/>
                  </a:cubicBezTo>
                  <a:cubicBezTo>
                    <a:pt x="201" y="133"/>
                    <a:pt x="202" y="122"/>
                    <a:pt x="195" y="119"/>
                  </a:cubicBezTo>
                  <a:cubicBezTo>
                    <a:pt x="194" y="119"/>
                    <a:pt x="192" y="118"/>
                    <a:pt x="191" y="118"/>
                  </a:cubicBezTo>
                  <a:cubicBezTo>
                    <a:pt x="189" y="118"/>
                    <a:pt x="187" y="119"/>
                    <a:pt x="186" y="119"/>
                  </a:cubicBezTo>
                  <a:cubicBezTo>
                    <a:pt x="184" y="119"/>
                    <a:pt x="182" y="119"/>
                    <a:pt x="181" y="119"/>
                  </a:cubicBezTo>
                  <a:cubicBezTo>
                    <a:pt x="181" y="119"/>
                    <a:pt x="180" y="119"/>
                    <a:pt x="180" y="119"/>
                  </a:cubicBezTo>
                  <a:cubicBezTo>
                    <a:pt x="173" y="119"/>
                    <a:pt x="168" y="113"/>
                    <a:pt x="162" y="108"/>
                  </a:cubicBezTo>
                  <a:cubicBezTo>
                    <a:pt x="159" y="105"/>
                    <a:pt x="153" y="101"/>
                    <a:pt x="148" y="101"/>
                  </a:cubicBezTo>
                  <a:cubicBezTo>
                    <a:pt x="147" y="101"/>
                    <a:pt x="145" y="102"/>
                    <a:pt x="143" y="103"/>
                  </a:cubicBezTo>
                  <a:cubicBezTo>
                    <a:pt x="145" y="92"/>
                    <a:pt x="140" y="82"/>
                    <a:pt x="130" y="78"/>
                  </a:cubicBezTo>
                  <a:cubicBezTo>
                    <a:pt x="141" y="72"/>
                    <a:pt x="139" y="55"/>
                    <a:pt x="132" y="46"/>
                  </a:cubicBezTo>
                  <a:cubicBezTo>
                    <a:pt x="130" y="43"/>
                    <a:pt x="129" y="41"/>
                    <a:pt x="128" y="39"/>
                  </a:cubicBezTo>
                  <a:cubicBezTo>
                    <a:pt x="127" y="35"/>
                    <a:pt x="127" y="31"/>
                    <a:pt x="128" y="27"/>
                  </a:cubicBezTo>
                  <a:cubicBezTo>
                    <a:pt x="129" y="19"/>
                    <a:pt x="128" y="10"/>
                    <a:pt x="125" y="3"/>
                  </a:cubicBezTo>
                  <a:cubicBezTo>
                    <a:pt x="125" y="2"/>
                    <a:pt x="124" y="1"/>
                    <a:pt x="124" y="0"/>
                  </a:cubicBezTo>
                </a:path>
              </a:pathLst>
            </a:custGeom>
            <a:solidFill>
              <a:srgbClr val="4649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š1ïdê"/>
            <p:cNvSpPr/>
            <p:nvPr/>
          </p:nvSpPr>
          <p:spPr bwMode="auto">
            <a:xfrm>
              <a:off x="5624513" y="4400551"/>
              <a:ext cx="38100" cy="90488"/>
            </a:xfrm>
            <a:custGeom>
              <a:avLst/>
              <a:gdLst>
                <a:gd name="T0" fmla="*/ 14 w 26"/>
                <a:gd name="T1" fmla="*/ 0 h 65"/>
                <a:gd name="T2" fmla="*/ 9 w 26"/>
                <a:gd name="T3" fmla="*/ 4 h 65"/>
                <a:gd name="T4" fmla="*/ 14 w 26"/>
                <a:gd name="T5" fmla="*/ 54 h 65"/>
                <a:gd name="T6" fmla="*/ 20 w 26"/>
                <a:gd name="T7" fmla="*/ 65 h 65"/>
                <a:gd name="T8" fmla="*/ 25 w 26"/>
                <a:gd name="T9" fmla="*/ 57 h 65"/>
                <a:gd name="T10" fmla="*/ 25 w 26"/>
                <a:gd name="T11" fmla="*/ 37 h 65"/>
                <a:gd name="T12" fmla="*/ 15 w 26"/>
                <a:gd name="T13" fmla="*/ 2 h 65"/>
                <a:gd name="T14" fmla="*/ 14 w 2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5">
                  <a:moveTo>
                    <a:pt x="14" y="0"/>
                  </a:moveTo>
                  <a:cubicBezTo>
                    <a:pt x="12" y="1"/>
                    <a:pt x="10" y="2"/>
                    <a:pt x="9" y="4"/>
                  </a:cubicBezTo>
                  <a:cubicBezTo>
                    <a:pt x="0" y="16"/>
                    <a:pt x="9" y="43"/>
                    <a:pt x="14" y="54"/>
                  </a:cubicBezTo>
                  <a:cubicBezTo>
                    <a:pt x="16" y="58"/>
                    <a:pt x="18" y="61"/>
                    <a:pt x="20" y="65"/>
                  </a:cubicBezTo>
                  <a:cubicBezTo>
                    <a:pt x="22" y="63"/>
                    <a:pt x="24" y="60"/>
                    <a:pt x="25" y="57"/>
                  </a:cubicBezTo>
                  <a:cubicBezTo>
                    <a:pt x="26" y="50"/>
                    <a:pt x="26" y="43"/>
                    <a:pt x="25" y="37"/>
                  </a:cubicBezTo>
                  <a:cubicBezTo>
                    <a:pt x="23" y="25"/>
                    <a:pt x="21" y="12"/>
                    <a:pt x="15" y="2"/>
                  </a:cubicBezTo>
                  <a:cubicBezTo>
                    <a:pt x="14" y="1"/>
                    <a:pt x="14" y="0"/>
                    <a:pt x="14"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ṧḷïḑé"/>
            <p:cNvSpPr/>
            <p:nvPr/>
          </p:nvSpPr>
          <p:spPr bwMode="auto">
            <a:xfrm>
              <a:off x="5303838" y="4429126"/>
              <a:ext cx="347663" cy="69850"/>
            </a:xfrm>
            <a:custGeom>
              <a:avLst/>
              <a:gdLst>
                <a:gd name="T0" fmla="*/ 0 w 246"/>
                <a:gd name="T1" fmla="*/ 0 h 49"/>
                <a:gd name="T2" fmla="*/ 4 w 246"/>
                <a:gd name="T3" fmla="*/ 3 h 49"/>
                <a:gd name="T4" fmla="*/ 54 w 246"/>
                <a:gd name="T5" fmla="*/ 23 h 49"/>
                <a:gd name="T6" fmla="*/ 217 w 246"/>
                <a:gd name="T7" fmla="*/ 49 h 49"/>
                <a:gd name="T8" fmla="*/ 237 w 246"/>
                <a:gd name="T9" fmla="*/ 49 h 49"/>
                <a:gd name="T10" fmla="*/ 246 w 246"/>
                <a:gd name="T11" fmla="*/ 45 h 49"/>
                <a:gd name="T12" fmla="*/ 237 w 246"/>
                <a:gd name="T13" fmla="*/ 42 h 49"/>
                <a:gd name="T14" fmla="*/ 169 w 246"/>
                <a:gd name="T15" fmla="*/ 24 h 49"/>
                <a:gd name="T16" fmla="*/ 169 w 246"/>
                <a:gd name="T17" fmla="*/ 24 h 49"/>
                <a:gd name="T18" fmla="*/ 44 w 246"/>
                <a:gd name="T19" fmla="*/ 4 h 49"/>
                <a:gd name="T20" fmla="*/ 14 w 246"/>
                <a:gd name="T21" fmla="*/ 1 h 49"/>
                <a:gd name="T22" fmla="*/ 14 w 246"/>
                <a:gd name="T23" fmla="*/ 1 h 49"/>
                <a:gd name="T24" fmla="*/ 0 w 246"/>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49">
                  <a:moveTo>
                    <a:pt x="0" y="0"/>
                  </a:moveTo>
                  <a:cubicBezTo>
                    <a:pt x="1" y="1"/>
                    <a:pt x="3" y="2"/>
                    <a:pt x="4" y="3"/>
                  </a:cubicBezTo>
                  <a:cubicBezTo>
                    <a:pt x="19" y="14"/>
                    <a:pt x="37" y="19"/>
                    <a:pt x="54" y="23"/>
                  </a:cubicBezTo>
                  <a:cubicBezTo>
                    <a:pt x="108" y="36"/>
                    <a:pt x="162" y="49"/>
                    <a:pt x="217" y="49"/>
                  </a:cubicBezTo>
                  <a:cubicBezTo>
                    <a:pt x="224" y="49"/>
                    <a:pt x="230" y="49"/>
                    <a:pt x="237" y="49"/>
                  </a:cubicBezTo>
                  <a:cubicBezTo>
                    <a:pt x="241" y="48"/>
                    <a:pt x="243" y="47"/>
                    <a:pt x="246" y="45"/>
                  </a:cubicBezTo>
                  <a:cubicBezTo>
                    <a:pt x="243" y="44"/>
                    <a:pt x="240" y="43"/>
                    <a:pt x="237" y="42"/>
                  </a:cubicBezTo>
                  <a:cubicBezTo>
                    <a:pt x="214" y="35"/>
                    <a:pt x="192" y="29"/>
                    <a:pt x="169" y="24"/>
                  </a:cubicBezTo>
                  <a:cubicBezTo>
                    <a:pt x="169" y="24"/>
                    <a:pt x="169" y="24"/>
                    <a:pt x="169" y="24"/>
                  </a:cubicBezTo>
                  <a:cubicBezTo>
                    <a:pt x="128" y="15"/>
                    <a:pt x="86" y="8"/>
                    <a:pt x="44" y="4"/>
                  </a:cubicBezTo>
                  <a:cubicBezTo>
                    <a:pt x="34" y="3"/>
                    <a:pt x="24" y="2"/>
                    <a:pt x="14" y="1"/>
                  </a:cubicBezTo>
                  <a:cubicBezTo>
                    <a:pt x="14" y="1"/>
                    <a:pt x="14" y="1"/>
                    <a:pt x="14" y="1"/>
                  </a:cubicBezTo>
                  <a:cubicBezTo>
                    <a:pt x="9" y="1"/>
                    <a:pt x="5" y="1"/>
                    <a:pt x="0"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ṥḷïďé"/>
            <p:cNvSpPr/>
            <p:nvPr/>
          </p:nvSpPr>
          <p:spPr bwMode="auto">
            <a:xfrm>
              <a:off x="5146676" y="3906838"/>
              <a:ext cx="287338" cy="461963"/>
            </a:xfrm>
            <a:custGeom>
              <a:avLst/>
              <a:gdLst>
                <a:gd name="T0" fmla="*/ 128 w 203"/>
                <a:gd name="T1" fmla="*/ 0 h 327"/>
                <a:gd name="T2" fmla="*/ 106 w 203"/>
                <a:gd name="T3" fmla="*/ 2 h 327"/>
                <a:gd name="T4" fmla="*/ 43 w 203"/>
                <a:gd name="T5" fmla="*/ 40 h 327"/>
                <a:gd name="T6" fmla="*/ 15 w 203"/>
                <a:gd name="T7" fmla="*/ 79 h 327"/>
                <a:gd name="T8" fmla="*/ 1 w 203"/>
                <a:gd name="T9" fmla="*/ 114 h 327"/>
                <a:gd name="T10" fmla="*/ 3 w 203"/>
                <a:gd name="T11" fmla="*/ 146 h 327"/>
                <a:gd name="T12" fmla="*/ 34 w 203"/>
                <a:gd name="T13" fmla="*/ 259 h 327"/>
                <a:gd name="T14" fmla="*/ 76 w 203"/>
                <a:gd name="T15" fmla="*/ 327 h 327"/>
                <a:gd name="T16" fmla="*/ 108 w 203"/>
                <a:gd name="T17" fmla="*/ 277 h 327"/>
                <a:gd name="T18" fmla="*/ 134 w 203"/>
                <a:gd name="T19" fmla="*/ 247 h 327"/>
                <a:gd name="T20" fmla="*/ 170 w 203"/>
                <a:gd name="T21" fmla="*/ 191 h 327"/>
                <a:gd name="T22" fmla="*/ 170 w 203"/>
                <a:gd name="T23" fmla="*/ 191 h 327"/>
                <a:gd name="T24" fmla="*/ 179 w 203"/>
                <a:gd name="T25" fmla="*/ 176 h 327"/>
                <a:gd name="T26" fmla="*/ 193 w 203"/>
                <a:gd name="T27" fmla="*/ 148 h 327"/>
                <a:gd name="T28" fmla="*/ 190 w 203"/>
                <a:gd name="T29" fmla="*/ 142 h 327"/>
                <a:gd name="T30" fmla="*/ 194 w 203"/>
                <a:gd name="T31" fmla="*/ 137 h 327"/>
                <a:gd name="T32" fmla="*/ 195 w 203"/>
                <a:gd name="T33" fmla="*/ 136 h 327"/>
                <a:gd name="T34" fmla="*/ 195 w 203"/>
                <a:gd name="T35" fmla="*/ 116 h 327"/>
                <a:gd name="T36" fmla="*/ 191 w 203"/>
                <a:gd name="T37" fmla="*/ 112 h 327"/>
                <a:gd name="T38" fmla="*/ 192 w 203"/>
                <a:gd name="T39" fmla="*/ 105 h 327"/>
                <a:gd name="T40" fmla="*/ 203 w 203"/>
                <a:gd name="T41" fmla="*/ 62 h 327"/>
                <a:gd name="T42" fmla="*/ 196 w 203"/>
                <a:gd name="T43" fmla="*/ 34 h 327"/>
                <a:gd name="T44" fmla="*/ 192 w 203"/>
                <a:gd name="T45" fmla="*/ 21 h 327"/>
                <a:gd name="T46" fmla="*/ 191 w 203"/>
                <a:gd name="T47" fmla="*/ 15 h 327"/>
                <a:gd name="T48" fmla="*/ 176 w 203"/>
                <a:gd name="T49" fmla="*/ 7 h 327"/>
                <a:gd name="T50" fmla="*/ 128 w 203"/>
                <a:gd name="T5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327">
                  <a:moveTo>
                    <a:pt x="128" y="0"/>
                  </a:moveTo>
                  <a:cubicBezTo>
                    <a:pt x="121" y="0"/>
                    <a:pt x="113" y="1"/>
                    <a:pt x="106" y="2"/>
                  </a:cubicBezTo>
                  <a:cubicBezTo>
                    <a:pt x="81" y="5"/>
                    <a:pt x="58" y="20"/>
                    <a:pt x="43" y="40"/>
                  </a:cubicBezTo>
                  <a:cubicBezTo>
                    <a:pt x="32" y="52"/>
                    <a:pt x="23" y="65"/>
                    <a:pt x="15" y="79"/>
                  </a:cubicBezTo>
                  <a:cubicBezTo>
                    <a:pt x="8" y="90"/>
                    <a:pt x="3" y="102"/>
                    <a:pt x="1" y="114"/>
                  </a:cubicBezTo>
                  <a:cubicBezTo>
                    <a:pt x="0" y="125"/>
                    <a:pt x="1" y="135"/>
                    <a:pt x="3" y="146"/>
                  </a:cubicBezTo>
                  <a:cubicBezTo>
                    <a:pt x="10" y="184"/>
                    <a:pt x="18" y="223"/>
                    <a:pt x="34" y="259"/>
                  </a:cubicBezTo>
                  <a:cubicBezTo>
                    <a:pt x="45" y="283"/>
                    <a:pt x="60" y="305"/>
                    <a:pt x="76" y="327"/>
                  </a:cubicBezTo>
                  <a:cubicBezTo>
                    <a:pt x="85" y="310"/>
                    <a:pt x="96" y="293"/>
                    <a:pt x="108" y="277"/>
                  </a:cubicBezTo>
                  <a:cubicBezTo>
                    <a:pt x="117" y="267"/>
                    <a:pt x="126" y="257"/>
                    <a:pt x="134" y="247"/>
                  </a:cubicBezTo>
                  <a:cubicBezTo>
                    <a:pt x="148" y="230"/>
                    <a:pt x="160" y="211"/>
                    <a:pt x="170" y="191"/>
                  </a:cubicBezTo>
                  <a:cubicBezTo>
                    <a:pt x="170" y="191"/>
                    <a:pt x="170" y="191"/>
                    <a:pt x="170" y="191"/>
                  </a:cubicBezTo>
                  <a:cubicBezTo>
                    <a:pt x="173" y="186"/>
                    <a:pt x="176" y="181"/>
                    <a:pt x="179" y="176"/>
                  </a:cubicBezTo>
                  <a:cubicBezTo>
                    <a:pt x="184" y="167"/>
                    <a:pt x="189" y="158"/>
                    <a:pt x="193" y="148"/>
                  </a:cubicBezTo>
                  <a:cubicBezTo>
                    <a:pt x="191" y="146"/>
                    <a:pt x="189" y="144"/>
                    <a:pt x="190" y="142"/>
                  </a:cubicBezTo>
                  <a:cubicBezTo>
                    <a:pt x="190" y="140"/>
                    <a:pt x="192" y="139"/>
                    <a:pt x="194" y="137"/>
                  </a:cubicBezTo>
                  <a:cubicBezTo>
                    <a:pt x="195" y="137"/>
                    <a:pt x="195" y="137"/>
                    <a:pt x="195" y="136"/>
                  </a:cubicBezTo>
                  <a:cubicBezTo>
                    <a:pt x="201" y="131"/>
                    <a:pt x="201" y="122"/>
                    <a:pt x="195" y="116"/>
                  </a:cubicBezTo>
                  <a:cubicBezTo>
                    <a:pt x="194" y="115"/>
                    <a:pt x="192" y="114"/>
                    <a:pt x="191" y="112"/>
                  </a:cubicBezTo>
                  <a:cubicBezTo>
                    <a:pt x="190" y="110"/>
                    <a:pt x="191" y="107"/>
                    <a:pt x="192" y="105"/>
                  </a:cubicBezTo>
                  <a:cubicBezTo>
                    <a:pt x="199" y="91"/>
                    <a:pt x="202" y="77"/>
                    <a:pt x="203" y="62"/>
                  </a:cubicBezTo>
                  <a:cubicBezTo>
                    <a:pt x="201" y="52"/>
                    <a:pt x="198" y="43"/>
                    <a:pt x="196" y="34"/>
                  </a:cubicBezTo>
                  <a:cubicBezTo>
                    <a:pt x="194" y="29"/>
                    <a:pt x="193" y="25"/>
                    <a:pt x="192" y="21"/>
                  </a:cubicBezTo>
                  <a:cubicBezTo>
                    <a:pt x="192" y="19"/>
                    <a:pt x="192" y="17"/>
                    <a:pt x="191" y="15"/>
                  </a:cubicBezTo>
                  <a:cubicBezTo>
                    <a:pt x="187" y="11"/>
                    <a:pt x="181" y="9"/>
                    <a:pt x="176" y="7"/>
                  </a:cubicBezTo>
                  <a:cubicBezTo>
                    <a:pt x="160" y="2"/>
                    <a:pt x="144" y="0"/>
                    <a:pt x="12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ş1iďè"/>
            <p:cNvSpPr/>
            <p:nvPr/>
          </p:nvSpPr>
          <p:spPr bwMode="auto">
            <a:xfrm>
              <a:off x="5153026" y="3898901"/>
              <a:ext cx="515938" cy="600075"/>
            </a:xfrm>
            <a:custGeom>
              <a:avLst/>
              <a:gdLst>
                <a:gd name="T0" fmla="*/ 106 w 365"/>
                <a:gd name="T1" fmla="*/ 4 h 425"/>
                <a:gd name="T2" fmla="*/ 176 w 365"/>
                <a:gd name="T3" fmla="*/ 9 h 425"/>
                <a:gd name="T4" fmla="*/ 195 w 365"/>
                <a:gd name="T5" fmla="*/ 21 h 425"/>
                <a:gd name="T6" fmla="*/ 201 w 365"/>
                <a:gd name="T7" fmla="*/ 36 h 425"/>
                <a:gd name="T8" fmla="*/ 192 w 365"/>
                <a:gd name="T9" fmla="*/ 107 h 425"/>
                <a:gd name="T10" fmla="*/ 191 w 365"/>
                <a:gd name="T11" fmla="*/ 114 h 425"/>
                <a:gd name="T12" fmla="*/ 195 w 365"/>
                <a:gd name="T13" fmla="*/ 118 h 425"/>
                <a:gd name="T14" fmla="*/ 196 w 365"/>
                <a:gd name="T15" fmla="*/ 138 h 425"/>
                <a:gd name="T16" fmla="*/ 194 w 365"/>
                <a:gd name="T17" fmla="*/ 139 h 425"/>
                <a:gd name="T18" fmla="*/ 190 w 365"/>
                <a:gd name="T19" fmla="*/ 144 h 425"/>
                <a:gd name="T20" fmla="*/ 194 w 365"/>
                <a:gd name="T21" fmla="*/ 150 h 425"/>
                <a:gd name="T22" fmla="*/ 200 w 365"/>
                <a:gd name="T23" fmla="*/ 171 h 425"/>
                <a:gd name="T24" fmla="*/ 198 w 365"/>
                <a:gd name="T25" fmla="*/ 180 h 425"/>
                <a:gd name="T26" fmla="*/ 201 w 365"/>
                <a:gd name="T27" fmla="*/ 191 h 425"/>
                <a:gd name="T28" fmla="*/ 204 w 365"/>
                <a:gd name="T29" fmla="*/ 215 h 425"/>
                <a:gd name="T30" fmla="*/ 208 w 365"/>
                <a:gd name="T31" fmla="*/ 234 h 425"/>
                <a:gd name="T32" fmla="*/ 207 w 365"/>
                <a:gd name="T33" fmla="*/ 266 h 425"/>
                <a:gd name="T34" fmla="*/ 220 w 365"/>
                <a:gd name="T35" fmla="*/ 291 h 425"/>
                <a:gd name="T36" fmla="*/ 239 w 365"/>
                <a:gd name="T37" fmla="*/ 297 h 425"/>
                <a:gd name="T38" fmla="*/ 256 w 365"/>
                <a:gd name="T39" fmla="*/ 308 h 425"/>
                <a:gd name="T40" fmla="*/ 271 w 365"/>
                <a:gd name="T41" fmla="*/ 307 h 425"/>
                <a:gd name="T42" fmla="*/ 284 w 365"/>
                <a:gd name="T43" fmla="*/ 325 h 425"/>
                <a:gd name="T44" fmla="*/ 304 w 365"/>
                <a:gd name="T45" fmla="*/ 327 h 425"/>
                <a:gd name="T46" fmla="*/ 308 w 365"/>
                <a:gd name="T47" fmla="*/ 333 h 425"/>
                <a:gd name="T48" fmla="*/ 323 w 365"/>
                <a:gd name="T49" fmla="*/ 334 h 425"/>
                <a:gd name="T50" fmla="*/ 353 w 365"/>
                <a:gd name="T51" fmla="*/ 353 h 425"/>
                <a:gd name="T52" fmla="*/ 363 w 365"/>
                <a:gd name="T53" fmla="*/ 388 h 425"/>
                <a:gd name="T54" fmla="*/ 363 w 365"/>
                <a:gd name="T55" fmla="*/ 408 h 425"/>
                <a:gd name="T56" fmla="*/ 349 w 365"/>
                <a:gd name="T57" fmla="*/ 421 h 425"/>
                <a:gd name="T58" fmla="*/ 166 w 365"/>
                <a:gd name="T59" fmla="*/ 395 h 425"/>
                <a:gd name="T60" fmla="*/ 115 w 365"/>
                <a:gd name="T61" fmla="*/ 375 h 425"/>
                <a:gd name="T62" fmla="*/ 82 w 365"/>
                <a:gd name="T63" fmla="*/ 338 h 425"/>
                <a:gd name="T64" fmla="*/ 34 w 365"/>
                <a:gd name="T65" fmla="*/ 261 h 425"/>
                <a:gd name="T66" fmla="*/ 4 w 365"/>
                <a:gd name="T67" fmla="*/ 148 h 425"/>
                <a:gd name="T68" fmla="*/ 1 w 365"/>
                <a:gd name="T69" fmla="*/ 116 h 425"/>
                <a:gd name="T70" fmla="*/ 14 w 365"/>
                <a:gd name="T71" fmla="*/ 81 h 425"/>
                <a:gd name="T72" fmla="*/ 42 w 365"/>
                <a:gd name="T73" fmla="*/ 42 h 425"/>
                <a:gd name="T74" fmla="*/ 106 w 365"/>
                <a:gd name="T75"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5" h="425">
                  <a:moveTo>
                    <a:pt x="106" y="4"/>
                  </a:moveTo>
                  <a:cubicBezTo>
                    <a:pt x="129" y="0"/>
                    <a:pt x="153" y="2"/>
                    <a:pt x="176" y="9"/>
                  </a:cubicBezTo>
                  <a:cubicBezTo>
                    <a:pt x="183" y="11"/>
                    <a:pt x="190" y="15"/>
                    <a:pt x="195" y="21"/>
                  </a:cubicBezTo>
                  <a:cubicBezTo>
                    <a:pt x="198" y="25"/>
                    <a:pt x="200" y="30"/>
                    <a:pt x="201" y="36"/>
                  </a:cubicBezTo>
                  <a:cubicBezTo>
                    <a:pt x="206" y="60"/>
                    <a:pt x="203" y="85"/>
                    <a:pt x="192" y="107"/>
                  </a:cubicBezTo>
                  <a:cubicBezTo>
                    <a:pt x="191" y="109"/>
                    <a:pt x="191" y="112"/>
                    <a:pt x="191" y="114"/>
                  </a:cubicBezTo>
                  <a:cubicBezTo>
                    <a:pt x="192" y="116"/>
                    <a:pt x="194" y="117"/>
                    <a:pt x="195" y="118"/>
                  </a:cubicBezTo>
                  <a:cubicBezTo>
                    <a:pt x="201" y="124"/>
                    <a:pt x="201" y="133"/>
                    <a:pt x="196" y="138"/>
                  </a:cubicBezTo>
                  <a:cubicBezTo>
                    <a:pt x="195" y="139"/>
                    <a:pt x="195" y="139"/>
                    <a:pt x="194" y="139"/>
                  </a:cubicBezTo>
                  <a:cubicBezTo>
                    <a:pt x="193" y="141"/>
                    <a:pt x="190" y="142"/>
                    <a:pt x="190" y="144"/>
                  </a:cubicBezTo>
                  <a:cubicBezTo>
                    <a:pt x="189" y="146"/>
                    <a:pt x="192" y="149"/>
                    <a:pt x="194" y="150"/>
                  </a:cubicBezTo>
                  <a:cubicBezTo>
                    <a:pt x="199" y="156"/>
                    <a:pt x="201" y="163"/>
                    <a:pt x="200" y="171"/>
                  </a:cubicBezTo>
                  <a:cubicBezTo>
                    <a:pt x="199" y="174"/>
                    <a:pt x="198" y="177"/>
                    <a:pt x="198" y="180"/>
                  </a:cubicBezTo>
                  <a:cubicBezTo>
                    <a:pt x="198" y="184"/>
                    <a:pt x="199" y="187"/>
                    <a:pt x="201" y="191"/>
                  </a:cubicBezTo>
                  <a:cubicBezTo>
                    <a:pt x="204" y="198"/>
                    <a:pt x="205" y="207"/>
                    <a:pt x="204" y="215"/>
                  </a:cubicBezTo>
                  <a:cubicBezTo>
                    <a:pt x="202" y="221"/>
                    <a:pt x="203" y="229"/>
                    <a:pt x="208" y="234"/>
                  </a:cubicBezTo>
                  <a:cubicBezTo>
                    <a:pt x="216" y="243"/>
                    <a:pt x="217" y="260"/>
                    <a:pt x="207" y="266"/>
                  </a:cubicBezTo>
                  <a:cubicBezTo>
                    <a:pt x="216" y="271"/>
                    <a:pt x="221" y="281"/>
                    <a:pt x="220" y="291"/>
                  </a:cubicBezTo>
                  <a:cubicBezTo>
                    <a:pt x="226" y="287"/>
                    <a:pt x="234" y="292"/>
                    <a:pt x="239" y="297"/>
                  </a:cubicBezTo>
                  <a:cubicBezTo>
                    <a:pt x="244" y="301"/>
                    <a:pt x="249" y="307"/>
                    <a:pt x="256" y="308"/>
                  </a:cubicBezTo>
                  <a:cubicBezTo>
                    <a:pt x="261" y="308"/>
                    <a:pt x="267" y="305"/>
                    <a:pt x="271" y="307"/>
                  </a:cubicBezTo>
                  <a:cubicBezTo>
                    <a:pt x="278" y="310"/>
                    <a:pt x="278" y="322"/>
                    <a:pt x="284" y="325"/>
                  </a:cubicBezTo>
                  <a:cubicBezTo>
                    <a:pt x="290" y="328"/>
                    <a:pt x="299" y="323"/>
                    <a:pt x="304" y="327"/>
                  </a:cubicBezTo>
                  <a:cubicBezTo>
                    <a:pt x="305" y="329"/>
                    <a:pt x="306" y="331"/>
                    <a:pt x="308" y="333"/>
                  </a:cubicBezTo>
                  <a:cubicBezTo>
                    <a:pt x="312" y="336"/>
                    <a:pt x="318" y="335"/>
                    <a:pt x="323" y="334"/>
                  </a:cubicBezTo>
                  <a:cubicBezTo>
                    <a:pt x="335" y="334"/>
                    <a:pt x="347" y="342"/>
                    <a:pt x="353" y="353"/>
                  </a:cubicBezTo>
                  <a:cubicBezTo>
                    <a:pt x="359" y="364"/>
                    <a:pt x="362" y="376"/>
                    <a:pt x="363" y="388"/>
                  </a:cubicBezTo>
                  <a:cubicBezTo>
                    <a:pt x="365" y="395"/>
                    <a:pt x="364" y="401"/>
                    <a:pt x="363" y="408"/>
                  </a:cubicBezTo>
                  <a:cubicBezTo>
                    <a:pt x="361" y="415"/>
                    <a:pt x="356" y="420"/>
                    <a:pt x="349" y="421"/>
                  </a:cubicBezTo>
                  <a:cubicBezTo>
                    <a:pt x="287" y="425"/>
                    <a:pt x="226" y="410"/>
                    <a:pt x="166" y="395"/>
                  </a:cubicBezTo>
                  <a:cubicBezTo>
                    <a:pt x="148" y="391"/>
                    <a:pt x="130" y="386"/>
                    <a:pt x="115" y="375"/>
                  </a:cubicBezTo>
                  <a:cubicBezTo>
                    <a:pt x="102" y="366"/>
                    <a:pt x="92" y="352"/>
                    <a:pt x="82" y="338"/>
                  </a:cubicBezTo>
                  <a:cubicBezTo>
                    <a:pt x="65" y="314"/>
                    <a:pt x="47" y="289"/>
                    <a:pt x="34" y="261"/>
                  </a:cubicBezTo>
                  <a:cubicBezTo>
                    <a:pt x="18" y="225"/>
                    <a:pt x="11" y="186"/>
                    <a:pt x="4" y="148"/>
                  </a:cubicBezTo>
                  <a:cubicBezTo>
                    <a:pt x="1" y="137"/>
                    <a:pt x="0" y="127"/>
                    <a:pt x="1" y="116"/>
                  </a:cubicBezTo>
                  <a:cubicBezTo>
                    <a:pt x="3" y="104"/>
                    <a:pt x="8" y="92"/>
                    <a:pt x="14" y="81"/>
                  </a:cubicBezTo>
                  <a:cubicBezTo>
                    <a:pt x="23" y="67"/>
                    <a:pt x="32" y="54"/>
                    <a:pt x="42" y="42"/>
                  </a:cubicBezTo>
                  <a:cubicBezTo>
                    <a:pt x="58" y="22"/>
                    <a:pt x="81" y="7"/>
                    <a:pt x="106" y="4"/>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ṩļïdê"/>
            <p:cNvSpPr/>
            <p:nvPr/>
          </p:nvSpPr>
          <p:spPr bwMode="auto">
            <a:xfrm>
              <a:off x="8474076" y="2671763"/>
              <a:ext cx="160338" cy="234950"/>
            </a:xfrm>
            <a:custGeom>
              <a:avLst/>
              <a:gdLst>
                <a:gd name="T0" fmla="*/ 41 w 113"/>
                <a:gd name="T1" fmla="*/ 167 h 167"/>
                <a:gd name="T2" fmla="*/ 105 w 113"/>
                <a:gd name="T3" fmla="*/ 73 h 167"/>
                <a:gd name="T4" fmla="*/ 11 w 113"/>
                <a:gd name="T5" fmla="*/ 9 h 167"/>
                <a:gd name="T6" fmla="*/ 0 w 113"/>
                <a:gd name="T7" fmla="*/ 11 h 167"/>
                <a:gd name="T8" fmla="*/ 41 w 113"/>
                <a:gd name="T9" fmla="*/ 167 h 167"/>
              </a:gdLst>
              <a:ahLst/>
              <a:cxnLst>
                <a:cxn ang="0">
                  <a:pos x="T0" y="T1"/>
                </a:cxn>
                <a:cxn ang="0">
                  <a:pos x="T2" y="T3"/>
                </a:cxn>
                <a:cxn ang="0">
                  <a:pos x="T4" y="T5"/>
                </a:cxn>
                <a:cxn ang="0">
                  <a:pos x="T6" y="T7"/>
                </a:cxn>
                <a:cxn ang="0">
                  <a:pos x="T8" y="T9"/>
                </a:cxn>
              </a:cxnLst>
              <a:rect l="0" t="0" r="r" b="b"/>
              <a:pathLst>
                <a:path w="113" h="167">
                  <a:moveTo>
                    <a:pt x="41" y="167"/>
                  </a:moveTo>
                  <a:cubicBezTo>
                    <a:pt x="84" y="158"/>
                    <a:pt x="113" y="116"/>
                    <a:pt x="105" y="73"/>
                  </a:cubicBezTo>
                  <a:cubicBezTo>
                    <a:pt x="96" y="29"/>
                    <a:pt x="54" y="0"/>
                    <a:pt x="11" y="9"/>
                  </a:cubicBezTo>
                  <a:cubicBezTo>
                    <a:pt x="7" y="9"/>
                    <a:pt x="4" y="10"/>
                    <a:pt x="0" y="11"/>
                  </a:cubicBezTo>
                  <a:cubicBezTo>
                    <a:pt x="32" y="57"/>
                    <a:pt x="46" y="112"/>
                    <a:pt x="41" y="167"/>
                  </a:cubicBezTo>
                  <a:close/>
                </a:path>
              </a:pathLst>
            </a:custGeom>
            <a:solidFill>
              <a:schemeClr val="bg1">
                <a:lumMod val="85000"/>
              </a:schemeClr>
            </a:solidFill>
            <a:ln>
              <a:noFill/>
            </a:ln>
          </p:spPr>
          <p:txBody>
            <a:bodyPr anchor="ctr"/>
            <a:lstStyle/>
            <a:p>
              <a:pPr algn="ctr"/>
            </a:p>
          </p:txBody>
        </p:sp>
        <p:sp>
          <p:nvSpPr>
            <p:cNvPr id="97" name="îṧḷidè"/>
            <p:cNvSpPr/>
            <p:nvPr/>
          </p:nvSpPr>
          <p:spPr bwMode="auto">
            <a:xfrm>
              <a:off x="8651876" y="2625726"/>
              <a:ext cx="158750" cy="234950"/>
            </a:xfrm>
            <a:custGeom>
              <a:avLst/>
              <a:gdLst>
                <a:gd name="T0" fmla="*/ 40 w 113"/>
                <a:gd name="T1" fmla="*/ 166 h 166"/>
                <a:gd name="T2" fmla="*/ 104 w 113"/>
                <a:gd name="T3" fmla="*/ 72 h 166"/>
                <a:gd name="T4" fmla="*/ 10 w 113"/>
                <a:gd name="T5" fmla="*/ 8 h 166"/>
                <a:gd name="T6" fmla="*/ 0 w 113"/>
                <a:gd name="T7" fmla="*/ 11 h 166"/>
                <a:gd name="T8" fmla="*/ 40 w 113"/>
                <a:gd name="T9" fmla="*/ 166 h 166"/>
              </a:gdLst>
              <a:ahLst/>
              <a:cxnLst>
                <a:cxn ang="0">
                  <a:pos x="T0" y="T1"/>
                </a:cxn>
                <a:cxn ang="0">
                  <a:pos x="T2" y="T3"/>
                </a:cxn>
                <a:cxn ang="0">
                  <a:pos x="T4" y="T5"/>
                </a:cxn>
                <a:cxn ang="0">
                  <a:pos x="T6" y="T7"/>
                </a:cxn>
                <a:cxn ang="0">
                  <a:pos x="T8" y="T9"/>
                </a:cxn>
              </a:cxnLst>
              <a:rect l="0" t="0" r="r" b="b"/>
              <a:pathLst>
                <a:path w="113" h="166">
                  <a:moveTo>
                    <a:pt x="40" y="166"/>
                  </a:moveTo>
                  <a:cubicBezTo>
                    <a:pt x="84" y="158"/>
                    <a:pt x="113" y="116"/>
                    <a:pt x="104" y="72"/>
                  </a:cubicBezTo>
                  <a:cubicBezTo>
                    <a:pt x="96" y="28"/>
                    <a:pt x="54" y="0"/>
                    <a:pt x="10" y="8"/>
                  </a:cubicBezTo>
                  <a:cubicBezTo>
                    <a:pt x="7" y="9"/>
                    <a:pt x="4" y="10"/>
                    <a:pt x="0" y="11"/>
                  </a:cubicBezTo>
                  <a:cubicBezTo>
                    <a:pt x="32" y="56"/>
                    <a:pt x="46" y="111"/>
                    <a:pt x="40" y="166"/>
                  </a:cubicBezTo>
                  <a:close/>
                </a:path>
              </a:pathLst>
            </a:custGeom>
            <a:solidFill>
              <a:schemeClr val="bg1">
                <a:lumMod val="85000"/>
              </a:schemeClr>
            </a:solidFill>
            <a:ln>
              <a:noFill/>
            </a:ln>
          </p:spPr>
          <p:txBody>
            <a:bodyPr anchor="ctr"/>
            <a:lstStyle/>
            <a:p>
              <a:pPr algn="ctr"/>
            </a:p>
          </p:txBody>
        </p:sp>
        <p:sp>
          <p:nvSpPr>
            <p:cNvPr id="98" name="îṡļíďê"/>
            <p:cNvSpPr/>
            <p:nvPr/>
          </p:nvSpPr>
          <p:spPr bwMode="auto">
            <a:xfrm>
              <a:off x="8121651" y="2520951"/>
              <a:ext cx="411163" cy="669925"/>
            </a:xfrm>
            <a:custGeom>
              <a:avLst/>
              <a:gdLst>
                <a:gd name="T0" fmla="*/ 291 w 291"/>
                <a:gd name="T1" fmla="*/ 274 h 475"/>
                <a:gd name="T2" fmla="*/ 197 w 291"/>
                <a:gd name="T3" fmla="*/ 210 h 475"/>
                <a:gd name="T4" fmla="*/ 250 w 291"/>
                <a:gd name="T5" fmla="*/ 118 h 475"/>
                <a:gd name="T6" fmla="*/ 0 w 291"/>
                <a:gd name="T7" fmla="*/ 25 h 475"/>
                <a:gd name="T8" fmla="*/ 124 w 291"/>
                <a:gd name="T9" fmla="*/ 475 h 475"/>
                <a:gd name="T10" fmla="*/ 291 w 291"/>
                <a:gd name="T11" fmla="*/ 274 h 475"/>
              </a:gdLst>
              <a:ahLst/>
              <a:cxnLst>
                <a:cxn ang="0">
                  <a:pos x="T0" y="T1"/>
                </a:cxn>
                <a:cxn ang="0">
                  <a:pos x="T2" y="T3"/>
                </a:cxn>
                <a:cxn ang="0">
                  <a:pos x="T4" y="T5"/>
                </a:cxn>
                <a:cxn ang="0">
                  <a:pos x="T6" y="T7"/>
                </a:cxn>
                <a:cxn ang="0">
                  <a:pos x="T8" y="T9"/>
                </a:cxn>
                <a:cxn ang="0">
                  <a:pos x="T10" y="T11"/>
                </a:cxn>
              </a:cxnLst>
              <a:rect l="0" t="0" r="r" b="b"/>
              <a:pathLst>
                <a:path w="291" h="475">
                  <a:moveTo>
                    <a:pt x="291" y="274"/>
                  </a:moveTo>
                  <a:cubicBezTo>
                    <a:pt x="247" y="282"/>
                    <a:pt x="205" y="253"/>
                    <a:pt x="197" y="210"/>
                  </a:cubicBezTo>
                  <a:cubicBezTo>
                    <a:pt x="189" y="170"/>
                    <a:pt x="212" y="131"/>
                    <a:pt x="250" y="118"/>
                  </a:cubicBezTo>
                  <a:cubicBezTo>
                    <a:pt x="195" y="38"/>
                    <a:pt x="95" y="0"/>
                    <a:pt x="0" y="25"/>
                  </a:cubicBezTo>
                  <a:cubicBezTo>
                    <a:pt x="97" y="154"/>
                    <a:pt x="141" y="315"/>
                    <a:pt x="124" y="475"/>
                  </a:cubicBezTo>
                  <a:cubicBezTo>
                    <a:pt x="216" y="448"/>
                    <a:pt x="281" y="368"/>
                    <a:pt x="291" y="274"/>
                  </a:cubicBezTo>
                  <a:close/>
                </a:path>
              </a:pathLst>
            </a:custGeom>
            <a:solidFill>
              <a:schemeClr val="bg1">
                <a:lumMod val="85000"/>
              </a:schemeClr>
            </a:solidFill>
            <a:ln>
              <a:noFill/>
            </a:ln>
          </p:spPr>
          <p:txBody>
            <a:bodyPr anchor="ctr"/>
            <a:lstStyle/>
            <a:p>
              <a:pPr algn="ctr"/>
            </a:p>
          </p:txBody>
        </p:sp>
        <p:sp>
          <p:nvSpPr>
            <p:cNvPr id="99" name="îŝliḑé"/>
            <p:cNvSpPr/>
            <p:nvPr/>
          </p:nvSpPr>
          <p:spPr bwMode="auto">
            <a:xfrm>
              <a:off x="6242051" y="3000376"/>
              <a:ext cx="428625" cy="685800"/>
            </a:xfrm>
            <a:custGeom>
              <a:avLst/>
              <a:gdLst>
                <a:gd name="T0" fmla="*/ 180 w 303"/>
                <a:gd name="T1" fmla="*/ 0 h 485"/>
                <a:gd name="T2" fmla="*/ 0 w 303"/>
                <a:gd name="T3" fmla="*/ 185 h 485"/>
                <a:gd name="T4" fmla="*/ 82 w 303"/>
                <a:gd name="T5" fmla="*/ 264 h 485"/>
                <a:gd name="T6" fmla="*/ 26 w 303"/>
                <a:gd name="T7" fmla="*/ 342 h 485"/>
                <a:gd name="T8" fmla="*/ 303 w 303"/>
                <a:gd name="T9" fmla="*/ 450 h 485"/>
                <a:gd name="T10" fmla="*/ 180 w 303"/>
                <a:gd name="T11" fmla="*/ 0 h 485"/>
              </a:gdLst>
              <a:ahLst/>
              <a:cxnLst>
                <a:cxn ang="0">
                  <a:pos x="T0" y="T1"/>
                </a:cxn>
                <a:cxn ang="0">
                  <a:pos x="T2" y="T3"/>
                </a:cxn>
                <a:cxn ang="0">
                  <a:pos x="T4" y="T5"/>
                </a:cxn>
                <a:cxn ang="0">
                  <a:pos x="T6" y="T7"/>
                </a:cxn>
                <a:cxn ang="0">
                  <a:pos x="T8" y="T9"/>
                </a:cxn>
                <a:cxn ang="0">
                  <a:pos x="T10" y="T11"/>
                </a:cxn>
              </a:cxnLst>
              <a:rect l="0" t="0" r="r" b="b"/>
              <a:pathLst>
                <a:path w="303" h="485">
                  <a:moveTo>
                    <a:pt x="180" y="0"/>
                  </a:moveTo>
                  <a:cubicBezTo>
                    <a:pt x="88" y="20"/>
                    <a:pt x="17" y="93"/>
                    <a:pt x="0" y="185"/>
                  </a:cubicBezTo>
                  <a:cubicBezTo>
                    <a:pt x="44" y="184"/>
                    <a:pt x="81" y="220"/>
                    <a:pt x="82" y="264"/>
                  </a:cubicBezTo>
                  <a:cubicBezTo>
                    <a:pt x="83" y="300"/>
                    <a:pt x="60" y="332"/>
                    <a:pt x="26" y="342"/>
                  </a:cubicBezTo>
                  <a:cubicBezTo>
                    <a:pt x="80" y="440"/>
                    <a:pt x="196" y="485"/>
                    <a:pt x="303" y="450"/>
                  </a:cubicBezTo>
                  <a:cubicBezTo>
                    <a:pt x="207" y="321"/>
                    <a:pt x="163" y="160"/>
                    <a:pt x="180" y="0"/>
                  </a:cubicBezTo>
                  <a:close/>
                </a:path>
              </a:pathLst>
            </a:custGeom>
            <a:solidFill>
              <a:schemeClr val="bg1">
                <a:lumMod val="85000"/>
              </a:schemeClr>
            </a:solidFill>
            <a:ln>
              <a:noFill/>
            </a:ln>
          </p:spPr>
          <p:txBody>
            <a:bodyPr anchor="ctr"/>
            <a:lstStyle/>
            <a:p>
              <a:pPr algn="ctr"/>
            </a:p>
          </p:txBody>
        </p:sp>
        <p:sp>
          <p:nvSpPr>
            <p:cNvPr id="100" name="îSḻïdé"/>
            <p:cNvSpPr/>
            <p:nvPr/>
          </p:nvSpPr>
          <p:spPr bwMode="auto">
            <a:xfrm>
              <a:off x="6127751" y="3262313"/>
              <a:ext cx="150813"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7"/>
                    <a:pt x="38" y="162"/>
                    <a:pt x="83" y="161"/>
                  </a:cubicBezTo>
                  <a:cubicBezTo>
                    <a:pt x="91"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p>
          </p:txBody>
        </p:sp>
        <p:sp>
          <p:nvSpPr>
            <p:cNvPr id="101" name="íṩ1îḓé"/>
            <p:cNvSpPr/>
            <p:nvPr/>
          </p:nvSpPr>
          <p:spPr bwMode="auto">
            <a:xfrm>
              <a:off x="5921376" y="3311526"/>
              <a:ext cx="149225"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6"/>
                    <a:pt x="38" y="162"/>
                    <a:pt x="83" y="161"/>
                  </a:cubicBezTo>
                  <a:cubicBezTo>
                    <a:pt x="90"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p>
          </p:txBody>
        </p:sp>
        <p:sp>
          <p:nvSpPr>
            <p:cNvPr id="102" name="í$ḷïdê"/>
            <p:cNvSpPr/>
            <p:nvPr/>
          </p:nvSpPr>
          <p:spPr bwMode="auto">
            <a:xfrm>
              <a:off x="7591426" y="2278063"/>
              <a:ext cx="225425" cy="266700"/>
            </a:xfrm>
            <a:custGeom>
              <a:avLst/>
              <a:gdLst>
                <a:gd name="T0" fmla="*/ 130 w 159"/>
                <a:gd name="T1" fmla="*/ 0 h 189"/>
                <a:gd name="T2" fmla="*/ 0 w 159"/>
                <a:gd name="T3" fmla="*/ 158 h 189"/>
                <a:gd name="T4" fmla="*/ 17 w 159"/>
                <a:gd name="T5" fmla="*/ 189 h 189"/>
                <a:gd name="T6" fmla="*/ 159 w 159"/>
                <a:gd name="T7" fmla="*/ 14 h 189"/>
                <a:gd name="T8" fmla="*/ 130 w 159"/>
                <a:gd name="T9" fmla="*/ 0 h 189"/>
              </a:gdLst>
              <a:ahLst/>
              <a:cxnLst>
                <a:cxn ang="0">
                  <a:pos x="T0" y="T1"/>
                </a:cxn>
                <a:cxn ang="0">
                  <a:pos x="T2" y="T3"/>
                </a:cxn>
                <a:cxn ang="0">
                  <a:pos x="T4" y="T5"/>
                </a:cxn>
                <a:cxn ang="0">
                  <a:pos x="T6" y="T7"/>
                </a:cxn>
                <a:cxn ang="0">
                  <a:pos x="T8" y="T9"/>
                </a:cxn>
              </a:cxnLst>
              <a:rect l="0" t="0" r="r" b="b"/>
              <a:pathLst>
                <a:path w="159" h="189">
                  <a:moveTo>
                    <a:pt x="130" y="0"/>
                  </a:moveTo>
                  <a:cubicBezTo>
                    <a:pt x="0" y="158"/>
                    <a:pt x="0" y="158"/>
                    <a:pt x="0" y="158"/>
                  </a:cubicBezTo>
                  <a:cubicBezTo>
                    <a:pt x="6" y="168"/>
                    <a:pt x="12" y="178"/>
                    <a:pt x="17" y="189"/>
                  </a:cubicBezTo>
                  <a:cubicBezTo>
                    <a:pt x="159" y="14"/>
                    <a:pt x="159" y="14"/>
                    <a:pt x="159" y="14"/>
                  </a:cubicBezTo>
                  <a:cubicBezTo>
                    <a:pt x="149" y="9"/>
                    <a:pt x="140" y="4"/>
                    <a:pt x="130" y="0"/>
                  </a:cubicBezTo>
                  <a:close/>
                </a:path>
              </a:pathLst>
            </a:custGeom>
            <a:solidFill>
              <a:schemeClr val="bg1">
                <a:lumMod val="85000"/>
              </a:schemeClr>
            </a:solidFill>
            <a:ln>
              <a:noFill/>
            </a:ln>
          </p:spPr>
          <p:txBody>
            <a:bodyPr anchor="ctr"/>
            <a:lstStyle/>
            <a:p>
              <a:pPr algn="ctr"/>
            </a:p>
          </p:txBody>
        </p:sp>
        <p:sp>
          <p:nvSpPr>
            <p:cNvPr id="103" name="ïṡļíḍè"/>
            <p:cNvSpPr/>
            <p:nvPr/>
          </p:nvSpPr>
          <p:spPr bwMode="auto">
            <a:xfrm>
              <a:off x="6496051" y="2195513"/>
              <a:ext cx="1800225" cy="1925638"/>
            </a:xfrm>
            <a:custGeom>
              <a:avLst/>
              <a:gdLst>
                <a:gd name="T0" fmla="*/ 1273 w 1273"/>
                <a:gd name="T1" fmla="*/ 705 h 1364"/>
                <a:gd name="T2" fmla="*/ 984 w 1273"/>
                <a:gd name="T3" fmla="*/ 546 h 1364"/>
                <a:gd name="T4" fmla="*/ 1143 w 1273"/>
                <a:gd name="T5" fmla="*/ 257 h 1364"/>
                <a:gd name="T6" fmla="*/ 1149 w 1273"/>
                <a:gd name="T7" fmla="*/ 255 h 1364"/>
                <a:gd name="T8" fmla="*/ 958 w 1273"/>
                <a:gd name="T9" fmla="*/ 85 h 1364"/>
                <a:gd name="T10" fmla="*/ 993 w 1273"/>
                <a:gd name="T11" fmla="*/ 114 h 1364"/>
                <a:gd name="T12" fmla="*/ 812 w 1273"/>
                <a:gd name="T13" fmla="*/ 336 h 1364"/>
                <a:gd name="T14" fmla="*/ 583 w 1273"/>
                <a:gd name="T15" fmla="*/ 575 h 1364"/>
                <a:gd name="T16" fmla="*/ 345 w 1273"/>
                <a:gd name="T17" fmla="*/ 347 h 1364"/>
                <a:gd name="T18" fmla="*/ 520 w 1273"/>
                <a:gd name="T19" fmla="*/ 115 h 1364"/>
                <a:gd name="T20" fmla="*/ 506 w 1273"/>
                <a:gd name="T21" fmla="*/ 103 h 1364"/>
                <a:gd name="T22" fmla="*/ 590 w 1273"/>
                <a:gd name="T23" fmla="*/ 0 h 1364"/>
                <a:gd name="T24" fmla="*/ 0 w 1273"/>
                <a:gd name="T25" fmla="*/ 570 h 1364"/>
                <a:gd name="T26" fmla="*/ 278 w 1273"/>
                <a:gd name="T27" fmla="*/ 749 h 1364"/>
                <a:gd name="T28" fmla="*/ 123 w 1273"/>
                <a:gd name="T29" fmla="*/ 1020 h 1364"/>
                <a:gd name="T30" fmla="*/ 1018 w 1273"/>
                <a:gd name="T31" fmla="*/ 1153 h 1364"/>
                <a:gd name="T32" fmla="*/ 1273 w 1273"/>
                <a:gd name="T33" fmla="*/ 705 h 1364"/>
                <a:gd name="T34" fmla="*/ 580 w 1273"/>
                <a:gd name="T35" fmla="*/ 1128 h 1364"/>
                <a:gd name="T36" fmla="*/ 547 w 1273"/>
                <a:gd name="T37" fmla="*/ 799 h 1364"/>
                <a:gd name="T38" fmla="*/ 876 w 1273"/>
                <a:gd name="T39" fmla="*/ 766 h 1364"/>
                <a:gd name="T40" fmla="*/ 909 w 1273"/>
                <a:gd name="T41" fmla="*/ 1095 h 1364"/>
                <a:gd name="T42" fmla="*/ 909 w 1273"/>
                <a:gd name="T43" fmla="*/ 1095 h 1364"/>
                <a:gd name="T44" fmla="*/ 580 w 1273"/>
                <a:gd name="T45" fmla="*/ 1128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1364">
                  <a:moveTo>
                    <a:pt x="1273" y="705"/>
                  </a:moveTo>
                  <a:cubicBezTo>
                    <a:pt x="1150" y="741"/>
                    <a:pt x="1020" y="670"/>
                    <a:pt x="984" y="546"/>
                  </a:cubicBezTo>
                  <a:cubicBezTo>
                    <a:pt x="948" y="422"/>
                    <a:pt x="1019" y="292"/>
                    <a:pt x="1143" y="257"/>
                  </a:cubicBezTo>
                  <a:cubicBezTo>
                    <a:pt x="1145" y="256"/>
                    <a:pt x="1147" y="255"/>
                    <a:pt x="1149" y="255"/>
                  </a:cubicBezTo>
                  <a:cubicBezTo>
                    <a:pt x="1097" y="186"/>
                    <a:pt x="1032" y="128"/>
                    <a:pt x="958" y="85"/>
                  </a:cubicBezTo>
                  <a:cubicBezTo>
                    <a:pt x="993" y="114"/>
                    <a:pt x="993" y="114"/>
                    <a:pt x="993" y="114"/>
                  </a:cubicBezTo>
                  <a:cubicBezTo>
                    <a:pt x="812" y="336"/>
                    <a:pt x="812" y="336"/>
                    <a:pt x="812" y="336"/>
                  </a:cubicBezTo>
                  <a:cubicBezTo>
                    <a:pt x="814" y="465"/>
                    <a:pt x="712" y="572"/>
                    <a:pt x="583" y="575"/>
                  </a:cubicBezTo>
                  <a:cubicBezTo>
                    <a:pt x="454" y="578"/>
                    <a:pt x="348" y="476"/>
                    <a:pt x="345" y="347"/>
                  </a:cubicBezTo>
                  <a:cubicBezTo>
                    <a:pt x="342" y="238"/>
                    <a:pt x="415" y="142"/>
                    <a:pt x="520" y="115"/>
                  </a:cubicBezTo>
                  <a:cubicBezTo>
                    <a:pt x="506" y="103"/>
                    <a:pt x="506" y="103"/>
                    <a:pt x="506" y="103"/>
                  </a:cubicBezTo>
                  <a:cubicBezTo>
                    <a:pt x="590" y="0"/>
                    <a:pt x="590" y="0"/>
                    <a:pt x="590" y="0"/>
                  </a:cubicBezTo>
                  <a:cubicBezTo>
                    <a:pt x="282" y="23"/>
                    <a:pt x="34" y="263"/>
                    <a:pt x="0" y="570"/>
                  </a:cubicBezTo>
                  <a:cubicBezTo>
                    <a:pt x="126" y="543"/>
                    <a:pt x="251" y="623"/>
                    <a:pt x="278" y="749"/>
                  </a:cubicBezTo>
                  <a:cubicBezTo>
                    <a:pt x="303" y="866"/>
                    <a:pt x="236" y="983"/>
                    <a:pt x="123" y="1020"/>
                  </a:cubicBezTo>
                  <a:cubicBezTo>
                    <a:pt x="333" y="1304"/>
                    <a:pt x="734" y="1364"/>
                    <a:pt x="1018" y="1153"/>
                  </a:cubicBezTo>
                  <a:cubicBezTo>
                    <a:pt x="1162" y="1046"/>
                    <a:pt x="1255" y="884"/>
                    <a:pt x="1273" y="705"/>
                  </a:cubicBezTo>
                  <a:close/>
                  <a:moveTo>
                    <a:pt x="580" y="1128"/>
                  </a:moveTo>
                  <a:cubicBezTo>
                    <a:pt x="481" y="1046"/>
                    <a:pt x="466" y="899"/>
                    <a:pt x="547" y="799"/>
                  </a:cubicBezTo>
                  <a:cubicBezTo>
                    <a:pt x="629" y="700"/>
                    <a:pt x="776" y="685"/>
                    <a:pt x="876" y="766"/>
                  </a:cubicBezTo>
                  <a:cubicBezTo>
                    <a:pt x="976" y="848"/>
                    <a:pt x="991" y="995"/>
                    <a:pt x="909" y="1095"/>
                  </a:cubicBezTo>
                  <a:cubicBezTo>
                    <a:pt x="909" y="1095"/>
                    <a:pt x="909" y="1095"/>
                    <a:pt x="909" y="1095"/>
                  </a:cubicBezTo>
                  <a:cubicBezTo>
                    <a:pt x="827" y="1195"/>
                    <a:pt x="680" y="1210"/>
                    <a:pt x="580" y="1128"/>
                  </a:cubicBezTo>
                  <a:close/>
                </a:path>
              </a:pathLst>
            </a:custGeom>
            <a:solidFill>
              <a:schemeClr val="bg1">
                <a:lumMod val="85000"/>
              </a:schemeClr>
            </a:solidFill>
            <a:ln>
              <a:noFill/>
            </a:ln>
          </p:spPr>
          <p:txBody>
            <a:bodyPr anchor="ctr"/>
            <a:lstStyle/>
            <a:p>
              <a:pPr algn="ctr"/>
            </a:p>
          </p:txBody>
        </p:sp>
        <p:sp>
          <p:nvSpPr>
            <p:cNvPr id="104" name="ï$1iḑe"/>
            <p:cNvSpPr/>
            <p:nvPr/>
          </p:nvSpPr>
          <p:spPr bwMode="auto">
            <a:xfrm>
              <a:off x="7337426" y="2195513"/>
              <a:ext cx="177800" cy="160338"/>
            </a:xfrm>
            <a:custGeom>
              <a:avLst/>
              <a:gdLst>
                <a:gd name="T0" fmla="*/ 126 w 126"/>
                <a:gd name="T1" fmla="*/ 4 h 114"/>
                <a:gd name="T2" fmla="*/ 88 w 126"/>
                <a:gd name="T3" fmla="*/ 0 h 114"/>
                <a:gd name="T4" fmla="*/ 0 w 126"/>
                <a:gd name="T5" fmla="*/ 109 h 114"/>
                <a:gd name="T6" fmla="*/ 36 w 126"/>
                <a:gd name="T7" fmla="*/ 114 h 114"/>
                <a:gd name="T8" fmla="*/ 126 w 126"/>
                <a:gd name="T9" fmla="*/ 4 h 114"/>
              </a:gdLst>
              <a:ahLst/>
              <a:cxnLst>
                <a:cxn ang="0">
                  <a:pos x="T0" y="T1"/>
                </a:cxn>
                <a:cxn ang="0">
                  <a:pos x="T2" y="T3"/>
                </a:cxn>
                <a:cxn ang="0">
                  <a:pos x="T4" y="T5"/>
                </a:cxn>
                <a:cxn ang="0">
                  <a:pos x="T6" y="T7"/>
                </a:cxn>
                <a:cxn ang="0">
                  <a:pos x="T8" y="T9"/>
                </a:cxn>
              </a:cxnLst>
              <a:rect l="0" t="0" r="r" b="b"/>
              <a:pathLst>
                <a:path w="126" h="114">
                  <a:moveTo>
                    <a:pt x="126" y="4"/>
                  </a:moveTo>
                  <a:cubicBezTo>
                    <a:pt x="113" y="3"/>
                    <a:pt x="101" y="1"/>
                    <a:pt x="88" y="0"/>
                  </a:cubicBezTo>
                  <a:cubicBezTo>
                    <a:pt x="0" y="109"/>
                    <a:pt x="0" y="109"/>
                    <a:pt x="0" y="109"/>
                  </a:cubicBezTo>
                  <a:cubicBezTo>
                    <a:pt x="12" y="109"/>
                    <a:pt x="24" y="111"/>
                    <a:pt x="36" y="114"/>
                  </a:cubicBezTo>
                  <a:lnTo>
                    <a:pt x="126" y="4"/>
                  </a:lnTo>
                  <a:close/>
                </a:path>
              </a:pathLst>
            </a:custGeom>
            <a:solidFill>
              <a:schemeClr val="bg1">
                <a:lumMod val="85000"/>
              </a:schemeClr>
            </a:solidFill>
            <a:ln>
              <a:noFill/>
            </a:ln>
          </p:spPr>
          <p:txBody>
            <a:bodyPr anchor="ctr"/>
            <a:lstStyle/>
            <a:p>
              <a:pPr algn="ctr"/>
            </a:p>
          </p:txBody>
        </p:sp>
        <p:sp>
          <p:nvSpPr>
            <p:cNvPr id="105" name="íşḻïḋe"/>
            <p:cNvSpPr/>
            <p:nvPr/>
          </p:nvSpPr>
          <p:spPr bwMode="auto">
            <a:xfrm>
              <a:off x="7488238" y="2224088"/>
              <a:ext cx="187325" cy="200025"/>
            </a:xfrm>
            <a:custGeom>
              <a:avLst/>
              <a:gdLst>
                <a:gd name="T0" fmla="*/ 26 w 133"/>
                <a:gd name="T1" fmla="*/ 142 h 142"/>
                <a:gd name="T2" fmla="*/ 133 w 133"/>
                <a:gd name="T3" fmla="*/ 10 h 142"/>
                <a:gd name="T4" fmla="*/ 100 w 133"/>
                <a:gd name="T5" fmla="*/ 0 h 142"/>
                <a:gd name="T6" fmla="*/ 0 w 133"/>
                <a:gd name="T7" fmla="*/ 123 h 142"/>
                <a:gd name="T8" fmla="*/ 25 w 133"/>
                <a:gd name="T9" fmla="*/ 141 h 142"/>
                <a:gd name="T10" fmla="*/ 26 w 133"/>
                <a:gd name="T11" fmla="*/ 142 h 142"/>
              </a:gdLst>
              <a:ahLst/>
              <a:cxnLst>
                <a:cxn ang="0">
                  <a:pos x="T0" y="T1"/>
                </a:cxn>
                <a:cxn ang="0">
                  <a:pos x="T2" y="T3"/>
                </a:cxn>
                <a:cxn ang="0">
                  <a:pos x="T4" y="T5"/>
                </a:cxn>
                <a:cxn ang="0">
                  <a:pos x="T6" y="T7"/>
                </a:cxn>
                <a:cxn ang="0">
                  <a:pos x="T8" y="T9"/>
                </a:cxn>
                <a:cxn ang="0">
                  <a:pos x="T10" y="T11"/>
                </a:cxn>
              </a:cxnLst>
              <a:rect l="0" t="0" r="r" b="b"/>
              <a:pathLst>
                <a:path w="133" h="142">
                  <a:moveTo>
                    <a:pt x="26" y="142"/>
                  </a:moveTo>
                  <a:cubicBezTo>
                    <a:pt x="133" y="10"/>
                    <a:pt x="133" y="10"/>
                    <a:pt x="133" y="10"/>
                  </a:cubicBezTo>
                  <a:cubicBezTo>
                    <a:pt x="122" y="6"/>
                    <a:pt x="111" y="3"/>
                    <a:pt x="100" y="0"/>
                  </a:cubicBezTo>
                  <a:cubicBezTo>
                    <a:pt x="0" y="123"/>
                    <a:pt x="0" y="123"/>
                    <a:pt x="0" y="123"/>
                  </a:cubicBezTo>
                  <a:cubicBezTo>
                    <a:pt x="9" y="128"/>
                    <a:pt x="17" y="134"/>
                    <a:pt x="25" y="141"/>
                  </a:cubicBezTo>
                  <a:lnTo>
                    <a:pt x="26" y="142"/>
                  </a:lnTo>
                  <a:close/>
                </a:path>
              </a:pathLst>
            </a:custGeom>
            <a:solidFill>
              <a:schemeClr val="bg1">
                <a:lumMod val="85000"/>
              </a:schemeClr>
            </a:solidFill>
            <a:ln>
              <a:noFill/>
            </a:ln>
          </p:spPr>
          <p:txBody>
            <a:bodyPr anchor="ctr"/>
            <a:lstStyle/>
            <a:p>
              <a:pPr algn="ctr"/>
            </a:p>
          </p:txBody>
        </p:sp>
      </p:grpSp>
      <p:sp>
        <p:nvSpPr>
          <p:cNvPr id="6" name="灯片编号占位符 5"/>
          <p:cNvSpPr>
            <a:spLocks noGrp="1"/>
          </p:cNvSpPr>
          <p:nvPr>
            <p:ph type="sldNum" sz="quarter" idx="12"/>
          </p:nvPr>
        </p:nvSpPr>
        <p:spPr>
          <a:xfrm>
            <a:off x="8610600" y="6343650"/>
            <a:ext cx="2743200" cy="365125"/>
          </a:xfrm>
        </p:spPr>
        <p:txBody>
          <a:bodyPr/>
          <a:lstStyle/>
          <a:p>
            <a:fld id="{7D9BB5D0-35E4-459D-AEF3-FE4D7C45CC19}" type="slidenum">
              <a:rPr lang="zh-CN" altLang="en-US" smtClean="0"/>
            </a:fld>
            <a:endParaRPr lang="zh-CN" altLang="en-US" dirty="0"/>
          </a:p>
        </p:txBody>
      </p:sp>
      <p:sp>
        <p:nvSpPr>
          <p:cNvPr id="5" name="矩形: 圆角 7"/>
          <p:cNvSpPr/>
          <p:nvPr/>
        </p:nvSpPr>
        <p:spPr>
          <a:xfrm>
            <a:off x="2771140" y="2249805"/>
            <a:ext cx="6248400" cy="2120265"/>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字魂59号-创粗黑" panose="00000500000000000000" pitchFamily="2" charset="-122"/>
              </a:rPr>
              <a:t>我如何使用新装备把小偷精准地送到警察局门口呢？</a:t>
            </a:r>
            <a:endPar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字魂59号-创粗黑" panose="000005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ppt_w/2"/>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iterate type="lt">
                                    <p:tmPct val="15000"/>
                                  </p:iterate>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bldLvl="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理论学习</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2</a:t>
            </a:r>
            <a:endParaRPr lang="zh-CN" altLang="en-US" sz="7000" dirty="0">
              <a:latin typeface="Open Sans" panose="020B0606030504020204" pitchFamily="34" charset="0"/>
              <a:cs typeface="Open Sans" panose="020B0606030504020204" pitchFamily="34" charset="0"/>
            </a:endParaRPr>
          </a:p>
        </p:txBody>
      </p:sp>
      <p:grpSp>
        <p:nvGrpSpPr>
          <p:cNvPr id="90" name="组合 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1" y="3723152"/>
            <a:ext cx="3909307" cy="2517523"/>
            <a:chOff x="3265488" y="1597026"/>
            <a:chExt cx="5645150" cy="3635375"/>
          </a:xfrm>
        </p:grpSpPr>
        <p:sp>
          <p:nvSpPr>
            <p:cNvPr id="91" name="iṩļíḓé"/>
            <p:cNvSpPr/>
            <p:nvPr/>
          </p:nvSpPr>
          <p:spPr bwMode="auto">
            <a:xfrm>
              <a:off x="6934200" y="3684588"/>
              <a:ext cx="517525" cy="42863"/>
            </a:xfrm>
            <a:custGeom>
              <a:avLst/>
              <a:gdLst>
                <a:gd name="T0" fmla="*/ 1 w 157"/>
                <a:gd name="T1" fmla="*/ 10 h 13"/>
                <a:gd name="T2" fmla="*/ 1 w 157"/>
                <a:gd name="T3" fmla="*/ 0 h 13"/>
                <a:gd name="T4" fmla="*/ 22 w 157"/>
                <a:gd name="T5" fmla="*/ 2 h 13"/>
                <a:gd name="T6" fmla="*/ 22 w 157"/>
                <a:gd name="T7" fmla="*/ 10 h 13"/>
                <a:gd name="T8" fmla="*/ 35 w 157"/>
                <a:gd name="T9" fmla="*/ 13 h 13"/>
                <a:gd name="T10" fmla="*/ 35 w 157"/>
                <a:gd name="T11" fmla="*/ 4 h 13"/>
                <a:gd name="T12" fmla="*/ 60 w 157"/>
                <a:gd name="T13" fmla="*/ 3 h 13"/>
                <a:gd name="T14" fmla="*/ 60 w 157"/>
                <a:gd name="T15" fmla="*/ 10 h 13"/>
                <a:gd name="T16" fmla="*/ 76 w 157"/>
                <a:gd name="T17" fmla="*/ 10 h 13"/>
                <a:gd name="T18" fmla="*/ 74 w 157"/>
                <a:gd name="T19" fmla="*/ 3 h 13"/>
                <a:gd name="T20" fmla="*/ 95 w 157"/>
                <a:gd name="T21" fmla="*/ 4 h 13"/>
                <a:gd name="T22" fmla="*/ 95 w 157"/>
                <a:gd name="T23" fmla="*/ 13 h 13"/>
                <a:gd name="T24" fmla="*/ 112 w 157"/>
                <a:gd name="T25" fmla="*/ 10 h 13"/>
                <a:gd name="T26" fmla="*/ 112 w 157"/>
                <a:gd name="T27" fmla="*/ 2 h 13"/>
                <a:gd name="T28" fmla="*/ 133 w 157"/>
                <a:gd name="T29" fmla="*/ 2 h 13"/>
                <a:gd name="T30" fmla="*/ 128 w 157"/>
                <a:gd name="T31" fmla="*/ 10 h 13"/>
                <a:gd name="T32" fmla="*/ 146 w 157"/>
                <a:gd name="T33" fmla="*/ 10 h 13"/>
                <a:gd name="T34" fmla="*/ 146 w 157"/>
                <a:gd name="T35" fmla="*/ 2 h 13"/>
                <a:gd name="T36" fmla="*/ 157 w 157"/>
                <a:gd name="T37" fmla="*/ 0 h 13"/>
                <a:gd name="T38" fmla="*/ 154 w 157"/>
                <a:gd name="T39" fmla="*/ 13 h 13"/>
                <a:gd name="T40" fmla="*/ 1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 y="10"/>
                  </a:moveTo>
                  <a:cubicBezTo>
                    <a:pt x="1" y="10"/>
                    <a:pt x="0" y="0"/>
                    <a:pt x="1" y="0"/>
                  </a:cubicBezTo>
                  <a:cubicBezTo>
                    <a:pt x="2" y="0"/>
                    <a:pt x="22" y="2"/>
                    <a:pt x="22" y="2"/>
                  </a:cubicBezTo>
                  <a:cubicBezTo>
                    <a:pt x="22" y="10"/>
                    <a:pt x="22" y="10"/>
                    <a:pt x="22" y="10"/>
                  </a:cubicBezTo>
                  <a:cubicBezTo>
                    <a:pt x="35" y="13"/>
                    <a:pt x="35" y="13"/>
                    <a:pt x="35" y="13"/>
                  </a:cubicBezTo>
                  <a:cubicBezTo>
                    <a:pt x="35" y="4"/>
                    <a:pt x="35" y="4"/>
                    <a:pt x="35" y="4"/>
                  </a:cubicBezTo>
                  <a:cubicBezTo>
                    <a:pt x="60" y="3"/>
                    <a:pt x="60" y="3"/>
                    <a:pt x="60" y="3"/>
                  </a:cubicBezTo>
                  <a:cubicBezTo>
                    <a:pt x="60" y="10"/>
                    <a:pt x="60" y="10"/>
                    <a:pt x="60" y="10"/>
                  </a:cubicBezTo>
                  <a:cubicBezTo>
                    <a:pt x="76" y="10"/>
                    <a:pt x="76" y="10"/>
                    <a:pt x="76" y="10"/>
                  </a:cubicBezTo>
                  <a:cubicBezTo>
                    <a:pt x="74" y="3"/>
                    <a:pt x="74" y="3"/>
                    <a:pt x="74" y="3"/>
                  </a:cubicBezTo>
                  <a:cubicBezTo>
                    <a:pt x="95" y="4"/>
                    <a:pt x="95" y="4"/>
                    <a:pt x="95" y="4"/>
                  </a:cubicBezTo>
                  <a:cubicBezTo>
                    <a:pt x="95" y="13"/>
                    <a:pt x="95" y="13"/>
                    <a:pt x="95" y="13"/>
                  </a:cubicBezTo>
                  <a:cubicBezTo>
                    <a:pt x="112" y="10"/>
                    <a:pt x="112" y="10"/>
                    <a:pt x="112" y="10"/>
                  </a:cubicBezTo>
                  <a:cubicBezTo>
                    <a:pt x="112" y="2"/>
                    <a:pt x="112" y="2"/>
                    <a:pt x="112" y="2"/>
                  </a:cubicBezTo>
                  <a:cubicBezTo>
                    <a:pt x="133" y="2"/>
                    <a:pt x="133" y="2"/>
                    <a:pt x="133" y="2"/>
                  </a:cubicBezTo>
                  <a:cubicBezTo>
                    <a:pt x="128" y="10"/>
                    <a:pt x="128" y="10"/>
                    <a:pt x="128" y="10"/>
                  </a:cubicBezTo>
                  <a:cubicBezTo>
                    <a:pt x="146" y="10"/>
                    <a:pt x="146" y="10"/>
                    <a:pt x="146" y="10"/>
                  </a:cubicBezTo>
                  <a:cubicBezTo>
                    <a:pt x="146" y="2"/>
                    <a:pt x="146" y="2"/>
                    <a:pt x="146" y="2"/>
                  </a:cubicBezTo>
                  <a:cubicBezTo>
                    <a:pt x="157" y="0"/>
                    <a:pt x="157" y="0"/>
                    <a:pt x="157" y="0"/>
                  </a:cubicBezTo>
                  <a:cubicBezTo>
                    <a:pt x="154" y="13"/>
                    <a:pt x="154" y="13"/>
                    <a:pt x="154" y="13"/>
                  </a:cubicBezTo>
                  <a:cubicBezTo>
                    <a:pt x="1" y="13"/>
                    <a:pt x="1" y="13"/>
                    <a:pt x="1"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íṣḻiḍe"/>
            <p:cNvSpPr/>
            <p:nvPr/>
          </p:nvSpPr>
          <p:spPr bwMode="auto">
            <a:xfrm>
              <a:off x="6881813" y="3717926"/>
              <a:ext cx="606425" cy="88900"/>
            </a:xfrm>
            <a:custGeom>
              <a:avLst/>
              <a:gdLst>
                <a:gd name="T0" fmla="*/ 20 w 382"/>
                <a:gd name="T1" fmla="*/ 56 h 56"/>
                <a:gd name="T2" fmla="*/ 0 w 382"/>
                <a:gd name="T3" fmla="*/ 0 h 56"/>
                <a:gd name="T4" fmla="*/ 382 w 382"/>
                <a:gd name="T5" fmla="*/ 0 h 56"/>
                <a:gd name="T6" fmla="*/ 370 w 382"/>
                <a:gd name="T7" fmla="*/ 56 h 56"/>
                <a:gd name="T8" fmla="*/ 20 w 382"/>
                <a:gd name="T9" fmla="*/ 56 h 56"/>
              </a:gdLst>
              <a:ahLst/>
              <a:cxnLst>
                <a:cxn ang="0">
                  <a:pos x="T0" y="T1"/>
                </a:cxn>
                <a:cxn ang="0">
                  <a:pos x="T2" y="T3"/>
                </a:cxn>
                <a:cxn ang="0">
                  <a:pos x="T4" y="T5"/>
                </a:cxn>
                <a:cxn ang="0">
                  <a:pos x="T6" y="T7"/>
                </a:cxn>
                <a:cxn ang="0">
                  <a:pos x="T8" y="T9"/>
                </a:cxn>
              </a:cxnLst>
              <a:rect l="0" t="0" r="r" b="b"/>
              <a:pathLst>
                <a:path w="382" h="56">
                  <a:moveTo>
                    <a:pt x="20" y="56"/>
                  </a:moveTo>
                  <a:lnTo>
                    <a:pt x="0" y="0"/>
                  </a:lnTo>
                  <a:lnTo>
                    <a:pt x="382" y="0"/>
                  </a:lnTo>
                  <a:lnTo>
                    <a:pt x="370" y="56"/>
                  </a:lnTo>
                  <a:lnTo>
                    <a:pt x="20"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sļiďè"/>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 name="T8" fmla="*/ 79 w 123"/>
                <a:gd name="T9" fmla="*/ 0 h 314"/>
              </a:gdLst>
              <a:ahLst/>
              <a:cxnLst>
                <a:cxn ang="0">
                  <a:pos x="T0" y="T1"/>
                </a:cxn>
                <a:cxn ang="0">
                  <a:pos x="T2" y="T3"/>
                </a:cxn>
                <a:cxn ang="0">
                  <a:pos x="T4" y="T5"/>
                </a:cxn>
                <a:cxn ang="0">
                  <a:pos x="T6" y="T7"/>
                </a:cxn>
                <a:cxn ang="0">
                  <a:pos x="T8" y="T9"/>
                </a:cxn>
              </a:cxnLst>
              <a:rect l="0" t="0" r="r" b="b"/>
              <a:pathLst>
                <a:path w="123" h="314">
                  <a:moveTo>
                    <a:pt x="79" y="0"/>
                  </a:moveTo>
                  <a:lnTo>
                    <a:pt x="0" y="284"/>
                  </a:lnTo>
                  <a:lnTo>
                    <a:pt x="65" y="314"/>
                  </a:lnTo>
                  <a:lnTo>
                    <a:pt x="123" y="25"/>
                  </a:lnTo>
                  <a:lnTo>
                    <a:pt x="79"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ş1íďé"/>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Lst>
              <a:ahLst/>
              <a:cxnLst>
                <a:cxn ang="0">
                  <a:pos x="T0" y="T1"/>
                </a:cxn>
                <a:cxn ang="0">
                  <a:pos x="T2" y="T3"/>
                </a:cxn>
                <a:cxn ang="0">
                  <a:pos x="T4" y="T5"/>
                </a:cxn>
                <a:cxn ang="0">
                  <a:pos x="T6" y="T7"/>
                </a:cxn>
              </a:cxnLst>
              <a:rect l="0" t="0" r="r" b="b"/>
              <a:pathLst>
                <a:path w="123" h="314">
                  <a:moveTo>
                    <a:pt x="79" y="0"/>
                  </a:moveTo>
                  <a:lnTo>
                    <a:pt x="0" y="284"/>
                  </a:lnTo>
                  <a:lnTo>
                    <a:pt x="65" y="314"/>
                  </a:lnTo>
                  <a:lnTo>
                    <a:pt x="12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śļîdé"/>
            <p:cNvSpPr/>
            <p:nvPr/>
          </p:nvSpPr>
          <p:spPr bwMode="auto">
            <a:xfrm>
              <a:off x="6184900" y="3678238"/>
              <a:ext cx="434975" cy="128588"/>
            </a:xfrm>
            <a:custGeom>
              <a:avLst/>
              <a:gdLst>
                <a:gd name="T0" fmla="*/ 5 w 132"/>
                <a:gd name="T1" fmla="*/ 1 h 39"/>
                <a:gd name="T2" fmla="*/ 131 w 132"/>
                <a:gd name="T3" fmla="*/ 3 h 39"/>
                <a:gd name="T4" fmla="*/ 132 w 132"/>
                <a:gd name="T5" fmla="*/ 39 h 39"/>
                <a:gd name="T6" fmla="*/ 0 w 132"/>
                <a:gd name="T7" fmla="*/ 38 h 39"/>
                <a:gd name="T8" fmla="*/ 5 w 132"/>
                <a:gd name="T9" fmla="*/ 1 h 39"/>
              </a:gdLst>
              <a:ahLst/>
              <a:cxnLst>
                <a:cxn ang="0">
                  <a:pos x="T0" y="T1"/>
                </a:cxn>
                <a:cxn ang="0">
                  <a:pos x="T2" y="T3"/>
                </a:cxn>
                <a:cxn ang="0">
                  <a:pos x="T4" y="T5"/>
                </a:cxn>
                <a:cxn ang="0">
                  <a:pos x="T6" y="T7"/>
                </a:cxn>
                <a:cxn ang="0">
                  <a:pos x="T8" y="T9"/>
                </a:cxn>
              </a:cxnLst>
              <a:rect l="0" t="0" r="r" b="b"/>
              <a:pathLst>
                <a:path w="132" h="39">
                  <a:moveTo>
                    <a:pt x="5" y="1"/>
                  </a:moveTo>
                  <a:cubicBezTo>
                    <a:pt x="11" y="0"/>
                    <a:pt x="131" y="3"/>
                    <a:pt x="131" y="3"/>
                  </a:cubicBezTo>
                  <a:cubicBezTo>
                    <a:pt x="132" y="39"/>
                    <a:pt x="132" y="39"/>
                    <a:pt x="132" y="39"/>
                  </a:cubicBezTo>
                  <a:cubicBezTo>
                    <a:pt x="0" y="38"/>
                    <a:pt x="0" y="38"/>
                    <a:pt x="0" y="38"/>
                  </a:cubicBezTo>
                  <a:lnTo>
                    <a:pt x="5"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ṡľíḑe"/>
            <p:cNvSpPr/>
            <p:nvPr/>
          </p:nvSpPr>
          <p:spPr bwMode="auto">
            <a:xfrm>
              <a:off x="6178550" y="2038351"/>
              <a:ext cx="468313" cy="1401763"/>
            </a:xfrm>
            <a:custGeom>
              <a:avLst/>
              <a:gdLst>
                <a:gd name="T0" fmla="*/ 69 w 142"/>
                <a:gd name="T1" fmla="*/ 0 h 425"/>
                <a:gd name="T2" fmla="*/ 142 w 142"/>
                <a:gd name="T3" fmla="*/ 425 h 425"/>
                <a:gd name="T4" fmla="*/ 69 w 142"/>
                <a:gd name="T5" fmla="*/ 0 h 425"/>
              </a:gdLst>
              <a:ahLst/>
              <a:cxnLst>
                <a:cxn ang="0">
                  <a:pos x="T0" y="T1"/>
                </a:cxn>
                <a:cxn ang="0">
                  <a:pos x="T2" y="T3"/>
                </a:cxn>
                <a:cxn ang="0">
                  <a:pos x="T4" y="T5"/>
                </a:cxn>
              </a:cxnLst>
              <a:rect l="0" t="0" r="r" b="b"/>
              <a:pathLst>
                <a:path w="142" h="425">
                  <a:moveTo>
                    <a:pt x="69" y="0"/>
                  </a:moveTo>
                  <a:cubicBezTo>
                    <a:pt x="0" y="30"/>
                    <a:pt x="13" y="378"/>
                    <a:pt x="142" y="425"/>
                  </a:cubicBezTo>
                  <a:cubicBezTo>
                    <a:pt x="90" y="200"/>
                    <a:pt x="69" y="0"/>
                    <a:pt x="69"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şļîḑe"/>
            <p:cNvSpPr/>
            <p:nvPr/>
          </p:nvSpPr>
          <p:spPr bwMode="auto">
            <a:xfrm>
              <a:off x="6350000" y="1847851"/>
              <a:ext cx="422275" cy="1751013"/>
            </a:xfrm>
            <a:custGeom>
              <a:avLst/>
              <a:gdLst>
                <a:gd name="T0" fmla="*/ 266 w 266"/>
                <a:gd name="T1" fmla="*/ 1088 h 1103"/>
                <a:gd name="T2" fmla="*/ 173 w 266"/>
                <a:gd name="T3" fmla="*/ 1103 h 1103"/>
                <a:gd name="T4" fmla="*/ 0 w 266"/>
                <a:gd name="T5" fmla="*/ 14 h 1103"/>
                <a:gd name="T6" fmla="*/ 94 w 266"/>
                <a:gd name="T7" fmla="*/ 0 h 1103"/>
                <a:gd name="T8" fmla="*/ 266 w 266"/>
                <a:gd name="T9" fmla="*/ 1088 h 1103"/>
              </a:gdLst>
              <a:ahLst/>
              <a:cxnLst>
                <a:cxn ang="0">
                  <a:pos x="T0" y="T1"/>
                </a:cxn>
                <a:cxn ang="0">
                  <a:pos x="T2" y="T3"/>
                </a:cxn>
                <a:cxn ang="0">
                  <a:pos x="T4" y="T5"/>
                </a:cxn>
                <a:cxn ang="0">
                  <a:pos x="T6" y="T7"/>
                </a:cxn>
                <a:cxn ang="0">
                  <a:pos x="T8" y="T9"/>
                </a:cxn>
              </a:cxnLst>
              <a:rect l="0" t="0" r="r" b="b"/>
              <a:pathLst>
                <a:path w="266" h="1103">
                  <a:moveTo>
                    <a:pt x="266" y="1088"/>
                  </a:moveTo>
                  <a:lnTo>
                    <a:pt x="173" y="1103"/>
                  </a:lnTo>
                  <a:lnTo>
                    <a:pt x="0" y="14"/>
                  </a:lnTo>
                  <a:lnTo>
                    <a:pt x="94" y="0"/>
                  </a:lnTo>
                  <a:lnTo>
                    <a:pt x="266" y="1088"/>
                  </a:lnTo>
                  <a:close/>
                </a:path>
              </a:pathLst>
            </a:custGeom>
            <a:solidFill>
              <a:schemeClr val="bg1">
                <a:lumMod val="85000"/>
              </a:schemeClr>
            </a:solidFill>
            <a:ln>
              <a:noFill/>
            </a:ln>
          </p:spPr>
          <p:txBody>
            <a:bodyPr anchor="ctr"/>
            <a:lstStyle/>
            <a:p>
              <a:pPr algn="ctr"/>
            </a:p>
          </p:txBody>
        </p:sp>
        <p:sp>
          <p:nvSpPr>
            <p:cNvPr id="98" name="iṡľîďê"/>
            <p:cNvSpPr/>
            <p:nvPr/>
          </p:nvSpPr>
          <p:spPr bwMode="auto">
            <a:xfrm>
              <a:off x="4706938" y="3684588"/>
              <a:ext cx="517525" cy="42863"/>
            </a:xfrm>
            <a:custGeom>
              <a:avLst/>
              <a:gdLst>
                <a:gd name="T0" fmla="*/ 156 w 157"/>
                <a:gd name="T1" fmla="*/ 10 h 13"/>
                <a:gd name="T2" fmla="*/ 156 w 157"/>
                <a:gd name="T3" fmla="*/ 0 h 13"/>
                <a:gd name="T4" fmla="*/ 135 w 157"/>
                <a:gd name="T5" fmla="*/ 2 h 13"/>
                <a:gd name="T6" fmla="*/ 135 w 157"/>
                <a:gd name="T7" fmla="*/ 10 h 13"/>
                <a:gd name="T8" fmla="*/ 122 w 157"/>
                <a:gd name="T9" fmla="*/ 13 h 13"/>
                <a:gd name="T10" fmla="*/ 122 w 157"/>
                <a:gd name="T11" fmla="*/ 4 h 13"/>
                <a:gd name="T12" fmla="*/ 97 w 157"/>
                <a:gd name="T13" fmla="*/ 3 h 13"/>
                <a:gd name="T14" fmla="*/ 97 w 157"/>
                <a:gd name="T15" fmla="*/ 10 h 13"/>
                <a:gd name="T16" fmla="*/ 81 w 157"/>
                <a:gd name="T17" fmla="*/ 10 h 13"/>
                <a:gd name="T18" fmla="*/ 83 w 157"/>
                <a:gd name="T19" fmla="*/ 3 h 13"/>
                <a:gd name="T20" fmla="*/ 62 w 157"/>
                <a:gd name="T21" fmla="*/ 4 h 13"/>
                <a:gd name="T22" fmla="*/ 62 w 157"/>
                <a:gd name="T23" fmla="*/ 13 h 13"/>
                <a:gd name="T24" fmla="*/ 45 w 157"/>
                <a:gd name="T25" fmla="*/ 10 h 13"/>
                <a:gd name="T26" fmla="*/ 45 w 157"/>
                <a:gd name="T27" fmla="*/ 2 h 13"/>
                <a:gd name="T28" fmla="*/ 24 w 157"/>
                <a:gd name="T29" fmla="*/ 2 h 13"/>
                <a:gd name="T30" fmla="*/ 29 w 157"/>
                <a:gd name="T31" fmla="*/ 10 h 13"/>
                <a:gd name="T32" fmla="*/ 11 w 157"/>
                <a:gd name="T33" fmla="*/ 10 h 13"/>
                <a:gd name="T34" fmla="*/ 11 w 157"/>
                <a:gd name="T35" fmla="*/ 2 h 13"/>
                <a:gd name="T36" fmla="*/ 0 w 157"/>
                <a:gd name="T37" fmla="*/ 0 h 13"/>
                <a:gd name="T38" fmla="*/ 3 w 157"/>
                <a:gd name="T39" fmla="*/ 13 h 13"/>
                <a:gd name="T40" fmla="*/ 156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56" y="10"/>
                  </a:moveTo>
                  <a:cubicBezTo>
                    <a:pt x="156" y="10"/>
                    <a:pt x="157" y="0"/>
                    <a:pt x="156" y="0"/>
                  </a:cubicBezTo>
                  <a:cubicBezTo>
                    <a:pt x="155" y="0"/>
                    <a:pt x="135" y="2"/>
                    <a:pt x="135" y="2"/>
                  </a:cubicBezTo>
                  <a:cubicBezTo>
                    <a:pt x="135" y="10"/>
                    <a:pt x="135" y="10"/>
                    <a:pt x="135" y="10"/>
                  </a:cubicBezTo>
                  <a:cubicBezTo>
                    <a:pt x="122" y="13"/>
                    <a:pt x="122" y="13"/>
                    <a:pt x="122" y="13"/>
                  </a:cubicBezTo>
                  <a:cubicBezTo>
                    <a:pt x="122" y="4"/>
                    <a:pt x="122" y="4"/>
                    <a:pt x="122" y="4"/>
                  </a:cubicBezTo>
                  <a:cubicBezTo>
                    <a:pt x="97" y="3"/>
                    <a:pt x="97" y="3"/>
                    <a:pt x="97" y="3"/>
                  </a:cubicBezTo>
                  <a:cubicBezTo>
                    <a:pt x="97" y="10"/>
                    <a:pt x="97" y="10"/>
                    <a:pt x="97" y="10"/>
                  </a:cubicBezTo>
                  <a:cubicBezTo>
                    <a:pt x="81" y="10"/>
                    <a:pt x="81" y="10"/>
                    <a:pt x="81" y="10"/>
                  </a:cubicBezTo>
                  <a:cubicBezTo>
                    <a:pt x="83" y="3"/>
                    <a:pt x="83" y="3"/>
                    <a:pt x="83" y="3"/>
                  </a:cubicBezTo>
                  <a:cubicBezTo>
                    <a:pt x="62" y="4"/>
                    <a:pt x="62" y="4"/>
                    <a:pt x="62" y="4"/>
                  </a:cubicBezTo>
                  <a:cubicBezTo>
                    <a:pt x="62" y="13"/>
                    <a:pt x="62" y="13"/>
                    <a:pt x="62" y="13"/>
                  </a:cubicBezTo>
                  <a:cubicBezTo>
                    <a:pt x="45" y="10"/>
                    <a:pt x="45" y="10"/>
                    <a:pt x="45" y="10"/>
                  </a:cubicBezTo>
                  <a:cubicBezTo>
                    <a:pt x="45" y="2"/>
                    <a:pt x="45" y="2"/>
                    <a:pt x="45" y="2"/>
                  </a:cubicBezTo>
                  <a:cubicBezTo>
                    <a:pt x="24" y="2"/>
                    <a:pt x="24" y="2"/>
                    <a:pt x="24" y="2"/>
                  </a:cubicBezTo>
                  <a:cubicBezTo>
                    <a:pt x="29" y="10"/>
                    <a:pt x="29" y="10"/>
                    <a:pt x="29" y="10"/>
                  </a:cubicBezTo>
                  <a:cubicBezTo>
                    <a:pt x="11" y="10"/>
                    <a:pt x="11" y="10"/>
                    <a:pt x="11" y="10"/>
                  </a:cubicBezTo>
                  <a:cubicBezTo>
                    <a:pt x="11" y="2"/>
                    <a:pt x="11" y="2"/>
                    <a:pt x="11" y="2"/>
                  </a:cubicBezTo>
                  <a:cubicBezTo>
                    <a:pt x="0" y="0"/>
                    <a:pt x="0" y="0"/>
                    <a:pt x="0" y="0"/>
                  </a:cubicBezTo>
                  <a:cubicBezTo>
                    <a:pt x="3" y="13"/>
                    <a:pt x="3" y="13"/>
                    <a:pt x="3" y="13"/>
                  </a:cubicBezTo>
                  <a:cubicBezTo>
                    <a:pt x="156" y="13"/>
                    <a:pt x="156" y="13"/>
                    <a:pt x="156"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liḋe"/>
            <p:cNvSpPr/>
            <p:nvPr/>
          </p:nvSpPr>
          <p:spPr bwMode="auto">
            <a:xfrm>
              <a:off x="4670425" y="3717926"/>
              <a:ext cx="606425" cy="88900"/>
            </a:xfrm>
            <a:custGeom>
              <a:avLst/>
              <a:gdLst>
                <a:gd name="T0" fmla="*/ 362 w 382"/>
                <a:gd name="T1" fmla="*/ 56 h 56"/>
                <a:gd name="T2" fmla="*/ 382 w 382"/>
                <a:gd name="T3" fmla="*/ 0 h 56"/>
                <a:gd name="T4" fmla="*/ 0 w 382"/>
                <a:gd name="T5" fmla="*/ 0 h 56"/>
                <a:gd name="T6" fmla="*/ 12 w 382"/>
                <a:gd name="T7" fmla="*/ 56 h 56"/>
                <a:gd name="T8" fmla="*/ 362 w 382"/>
                <a:gd name="T9" fmla="*/ 56 h 56"/>
              </a:gdLst>
              <a:ahLst/>
              <a:cxnLst>
                <a:cxn ang="0">
                  <a:pos x="T0" y="T1"/>
                </a:cxn>
                <a:cxn ang="0">
                  <a:pos x="T2" y="T3"/>
                </a:cxn>
                <a:cxn ang="0">
                  <a:pos x="T4" y="T5"/>
                </a:cxn>
                <a:cxn ang="0">
                  <a:pos x="T6" y="T7"/>
                </a:cxn>
                <a:cxn ang="0">
                  <a:pos x="T8" y="T9"/>
                </a:cxn>
              </a:cxnLst>
              <a:rect l="0" t="0" r="r" b="b"/>
              <a:pathLst>
                <a:path w="382" h="56">
                  <a:moveTo>
                    <a:pt x="362" y="56"/>
                  </a:moveTo>
                  <a:lnTo>
                    <a:pt x="382" y="0"/>
                  </a:lnTo>
                  <a:lnTo>
                    <a:pt x="0" y="0"/>
                  </a:lnTo>
                  <a:lnTo>
                    <a:pt x="12" y="56"/>
                  </a:lnTo>
                  <a:lnTo>
                    <a:pt x="362"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ṧļiḓè"/>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 name="T8" fmla="*/ 44 w 123"/>
                <a:gd name="T9" fmla="*/ 0 h 314"/>
              </a:gdLst>
              <a:ahLst/>
              <a:cxnLst>
                <a:cxn ang="0">
                  <a:pos x="T0" y="T1"/>
                </a:cxn>
                <a:cxn ang="0">
                  <a:pos x="T2" y="T3"/>
                </a:cxn>
                <a:cxn ang="0">
                  <a:pos x="T4" y="T5"/>
                </a:cxn>
                <a:cxn ang="0">
                  <a:pos x="T6" y="T7"/>
                </a:cxn>
                <a:cxn ang="0">
                  <a:pos x="T8" y="T9"/>
                </a:cxn>
              </a:cxnLst>
              <a:rect l="0" t="0" r="r" b="b"/>
              <a:pathLst>
                <a:path w="123" h="314">
                  <a:moveTo>
                    <a:pt x="44" y="0"/>
                  </a:moveTo>
                  <a:lnTo>
                    <a:pt x="123" y="284"/>
                  </a:lnTo>
                  <a:lnTo>
                    <a:pt x="58" y="314"/>
                  </a:lnTo>
                  <a:lnTo>
                    <a:pt x="0" y="25"/>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ṣļíḋê"/>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Lst>
              <a:ahLst/>
              <a:cxnLst>
                <a:cxn ang="0">
                  <a:pos x="T0" y="T1"/>
                </a:cxn>
                <a:cxn ang="0">
                  <a:pos x="T2" y="T3"/>
                </a:cxn>
                <a:cxn ang="0">
                  <a:pos x="T4" y="T5"/>
                </a:cxn>
                <a:cxn ang="0">
                  <a:pos x="T6" y="T7"/>
                </a:cxn>
              </a:cxnLst>
              <a:rect l="0" t="0" r="r" b="b"/>
              <a:pathLst>
                <a:path w="123" h="314">
                  <a:moveTo>
                    <a:pt x="44" y="0"/>
                  </a:moveTo>
                  <a:lnTo>
                    <a:pt x="123" y="284"/>
                  </a:lnTo>
                  <a:lnTo>
                    <a:pt x="58" y="314"/>
                  </a:ln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ïSļîḑê"/>
            <p:cNvSpPr/>
            <p:nvPr/>
          </p:nvSpPr>
          <p:spPr bwMode="auto">
            <a:xfrm>
              <a:off x="5538788" y="3678238"/>
              <a:ext cx="434975" cy="128588"/>
            </a:xfrm>
            <a:custGeom>
              <a:avLst/>
              <a:gdLst>
                <a:gd name="T0" fmla="*/ 127 w 132"/>
                <a:gd name="T1" fmla="*/ 1 h 39"/>
                <a:gd name="T2" fmla="*/ 1 w 132"/>
                <a:gd name="T3" fmla="*/ 3 h 39"/>
                <a:gd name="T4" fmla="*/ 0 w 132"/>
                <a:gd name="T5" fmla="*/ 39 h 39"/>
                <a:gd name="T6" fmla="*/ 132 w 132"/>
                <a:gd name="T7" fmla="*/ 38 h 39"/>
                <a:gd name="T8" fmla="*/ 127 w 132"/>
                <a:gd name="T9" fmla="*/ 1 h 39"/>
              </a:gdLst>
              <a:ahLst/>
              <a:cxnLst>
                <a:cxn ang="0">
                  <a:pos x="T0" y="T1"/>
                </a:cxn>
                <a:cxn ang="0">
                  <a:pos x="T2" y="T3"/>
                </a:cxn>
                <a:cxn ang="0">
                  <a:pos x="T4" y="T5"/>
                </a:cxn>
                <a:cxn ang="0">
                  <a:pos x="T6" y="T7"/>
                </a:cxn>
                <a:cxn ang="0">
                  <a:pos x="T8" y="T9"/>
                </a:cxn>
              </a:cxnLst>
              <a:rect l="0" t="0" r="r" b="b"/>
              <a:pathLst>
                <a:path w="132" h="39">
                  <a:moveTo>
                    <a:pt x="127" y="1"/>
                  </a:moveTo>
                  <a:cubicBezTo>
                    <a:pt x="121" y="0"/>
                    <a:pt x="1" y="3"/>
                    <a:pt x="1" y="3"/>
                  </a:cubicBezTo>
                  <a:cubicBezTo>
                    <a:pt x="0" y="39"/>
                    <a:pt x="0" y="39"/>
                    <a:pt x="0" y="39"/>
                  </a:cubicBezTo>
                  <a:cubicBezTo>
                    <a:pt x="132" y="38"/>
                    <a:pt x="132" y="38"/>
                    <a:pt x="132" y="38"/>
                  </a:cubicBezTo>
                  <a:lnTo>
                    <a:pt x="127"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sľïḋé"/>
            <p:cNvSpPr/>
            <p:nvPr/>
          </p:nvSpPr>
          <p:spPr bwMode="auto">
            <a:xfrm>
              <a:off x="5511800" y="2038351"/>
              <a:ext cx="468313" cy="1401763"/>
            </a:xfrm>
            <a:custGeom>
              <a:avLst/>
              <a:gdLst>
                <a:gd name="T0" fmla="*/ 73 w 142"/>
                <a:gd name="T1" fmla="*/ 0 h 425"/>
                <a:gd name="T2" fmla="*/ 0 w 142"/>
                <a:gd name="T3" fmla="*/ 425 h 425"/>
                <a:gd name="T4" fmla="*/ 73 w 142"/>
                <a:gd name="T5" fmla="*/ 0 h 425"/>
              </a:gdLst>
              <a:ahLst/>
              <a:cxnLst>
                <a:cxn ang="0">
                  <a:pos x="T0" y="T1"/>
                </a:cxn>
                <a:cxn ang="0">
                  <a:pos x="T2" y="T3"/>
                </a:cxn>
                <a:cxn ang="0">
                  <a:pos x="T4" y="T5"/>
                </a:cxn>
              </a:cxnLst>
              <a:rect l="0" t="0" r="r" b="b"/>
              <a:pathLst>
                <a:path w="142" h="425">
                  <a:moveTo>
                    <a:pt x="73" y="0"/>
                  </a:moveTo>
                  <a:cubicBezTo>
                    <a:pt x="142" y="30"/>
                    <a:pt x="129" y="378"/>
                    <a:pt x="0" y="425"/>
                  </a:cubicBezTo>
                  <a:cubicBezTo>
                    <a:pt x="52" y="200"/>
                    <a:pt x="73" y="0"/>
                    <a:pt x="73"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Sľîḍé"/>
            <p:cNvSpPr/>
            <p:nvPr/>
          </p:nvSpPr>
          <p:spPr bwMode="auto">
            <a:xfrm>
              <a:off x="5386388" y="1847851"/>
              <a:ext cx="422275" cy="1751013"/>
            </a:xfrm>
            <a:custGeom>
              <a:avLst/>
              <a:gdLst>
                <a:gd name="T0" fmla="*/ 0 w 266"/>
                <a:gd name="T1" fmla="*/ 1088 h 1103"/>
                <a:gd name="T2" fmla="*/ 94 w 266"/>
                <a:gd name="T3" fmla="*/ 1103 h 1103"/>
                <a:gd name="T4" fmla="*/ 266 w 266"/>
                <a:gd name="T5" fmla="*/ 14 h 1103"/>
                <a:gd name="T6" fmla="*/ 173 w 266"/>
                <a:gd name="T7" fmla="*/ 0 h 1103"/>
                <a:gd name="T8" fmla="*/ 0 w 266"/>
                <a:gd name="T9" fmla="*/ 1088 h 1103"/>
              </a:gdLst>
              <a:ahLst/>
              <a:cxnLst>
                <a:cxn ang="0">
                  <a:pos x="T0" y="T1"/>
                </a:cxn>
                <a:cxn ang="0">
                  <a:pos x="T2" y="T3"/>
                </a:cxn>
                <a:cxn ang="0">
                  <a:pos x="T4" y="T5"/>
                </a:cxn>
                <a:cxn ang="0">
                  <a:pos x="T6" y="T7"/>
                </a:cxn>
                <a:cxn ang="0">
                  <a:pos x="T8" y="T9"/>
                </a:cxn>
              </a:cxnLst>
              <a:rect l="0" t="0" r="r" b="b"/>
              <a:pathLst>
                <a:path w="266" h="1103">
                  <a:moveTo>
                    <a:pt x="0" y="1088"/>
                  </a:moveTo>
                  <a:lnTo>
                    <a:pt x="94" y="1103"/>
                  </a:lnTo>
                  <a:lnTo>
                    <a:pt x="266" y="14"/>
                  </a:lnTo>
                  <a:lnTo>
                    <a:pt x="173" y="0"/>
                  </a:lnTo>
                  <a:lnTo>
                    <a:pt x="0" y="1088"/>
                  </a:lnTo>
                  <a:close/>
                </a:path>
              </a:pathLst>
            </a:custGeom>
            <a:solidFill>
              <a:schemeClr val="bg1">
                <a:lumMod val="85000"/>
              </a:schemeClr>
            </a:solidFill>
            <a:ln>
              <a:noFill/>
            </a:ln>
          </p:spPr>
          <p:txBody>
            <a:bodyPr anchor="ctr"/>
            <a:lstStyle/>
            <a:p>
              <a:pPr algn="ctr"/>
            </a:p>
          </p:txBody>
        </p:sp>
        <p:sp>
          <p:nvSpPr>
            <p:cNvPr id="105" name="iṣlíd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śliḑ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ṧ1íḓê"/>
            <p:cNvSpPr/>
            <p:nvPr/>
          </p:nvSpPr>
          <p:spPr bwMode="auto">
            <a:xfrm>
              <a:off x="7897813" y="4700588"/>
              <a:ext cx="700088" cy="412750"/>
            </a:xfrm>
            <a:custGeom>
              <a:avLst/>
              <a:gdLst>
                <a:gd name="T0" fmla="*/ 8 w 212"/>
                <a:gd name="T1" fmla="*/ 112 h 125"/>
                <a:gd name="T2" fmla="*/ 212 w 212"/>
                <a:gd name="T3" fmla="*/ 125 h 125"/>
                <a:gd name="T4" fmla="*/ 194 w 212"/>
                <a:gd name="T5" fmla="*/ 125 h 125"/>
                <a:gd name="T6" fmla="*/ 27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10" y="0"/>
                    <a:pt x="212" y="125"/>
                  </a:cubicBezTo>
                  <a:cubicBezTo>
                    <a:pt x="200" y="124"/>
                    <a:pt x="194" y="125"/>
                    <a:pt x="194" y="125"/>
                  </a:cubicBezTo>
                  <a:cubicBezTo>
                    <a:pt x="194" y="48"/>
                    <a:pt x="46" y="41"/>
                    <a:pt x="27" y="114"/>
                  </a:cubicBezTo>
                  <a:cubicBezTo>
                    <a:pt x="8"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ṣḷíḍe"/>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 name="T8" fmla="*/ 0 w 33"/>
                <a:gd name="T9" fmla="*/ 4 h 135"/>
              </a:gdLst>
              <a:ahLst/>
              <a:cxnLst>
                <a:cxn ang="0">
                  <a:pos x="T0" y="T1"/>
                </a:cxn>
                <a:cxn ang="0">
                  <a:pos x="T2" y="T3"/>
                </a:cxn>
                <a:cxn ang="0">
                  <a:pos x="T4" y="T5"/>
                </a:cxn>
                <a:cxn ang="0">
                  <a:pos x="T6" y="T7"/>
                </a:cxn>
                <a:cxn ang="0">
                  <a:pos x="T8" y="T9"/>
                </a:cxn>
              </a:cxnLst>
              <a:rect l="0" t="0" r="r" b="b"/>
              <a:pathLst>
                <a:path w="33" h="135">
                  <a:moveTo>
                    <a:pt x="0" y="4"/>
                  </a:moveTo>
                  <a:lnTo>
                    <a:pt x="0" y="135"/>
                  </a:lnTo>
                  <a:lnTo>
                    <a:pt x="33" y="131"/>
                  </a:lnTo>
                  <a:lnTo>
                    <a:pt x="29"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ṥļïďé"/>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Lst>
              <a:ahLst/>
              <a:cxnLst>
                <a:cxn ang="0">
                  <a:pos x="T0" y="T1"/>
                </a:cxn>
                <a:cxn ang="0">
                  <a:pos x="T2" y="T3"/>
                </a:cxn>
                <a:cxn ang="0">
                  <a:pos x="T4" y="T5"/>
                </a:cxn>
                <a:cxn ang="0">
                  <a:pos x="T6" y="T7"/>
                </a:cxn>
              </a:cxnLst>
              <a:rect l="0" t="0" r="r" b="b"/>
              <a:pathLst>
                <a:path w="33" h="135">
                  <a:moveTo>
                    <a:pt x="0" y="4"/>
                  </a:moveTo>
                  <a:lnTo>
                    <a:pt x="0" y="135"/>
                  </a:lnTo>
                  <a:lnTo>
                    <a:pt x="33"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ṡlidé"/>
            <p:cNvSpPr/>
            <p:nvPr/>
          </p:nvSpPr>
          <p:spPr bwMode="auto">
            <a:xfrm>
              <a:off x="7885113"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śḻïdè"/>
            <p:cNvSpPr/>
            <p:nvPr/>
          </p:nvSpPr>
          <p:spPr bwMode="auto">
            <a:xfrm>
              <a:off x="8201025"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ŝľîḋè"/>
            <p:cNvSpPr/>
            <p:nvPr/>
          </p:nvSpPr>
          <p:spPr bwMode="auto">
            <a:xfrm>
              <a:off x="85074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íṧlîḍê"/>
            <p:cNvSpPr/>
            <p:nvPr/>
          </p:nvSpPr>
          <p:spPr bwMode="auto">
            <a:xfrm>
              <a:off x="7408863" y="3754438"/>
              <a:ext cx="1247775" cy="1355725"/>
            </a:xfrm>
            <a:custGeom>
              <a:avLst/>
              <a:gdLst>
                <a:gd name="T0" fmla="*/ 357 w 378"/>
                <a:gd name="T1" fmla="*/ 5 h 411"/>
                <a:gd name="T2" fmla="*/ 218 w 378"/>
                <a:gd name="T3" fmla="*/ 0 h 411"/>
                <a:gd name="T4" fmla="*/ 201 w 378"/>
                <a:gd name="T5" fmla="*/ 29 h 411"/>
                <a:gd name="T6" fmla="*/ 12 w 378"/>
                <a:gd name="T7" fmla="*/ 81 h 411"/>
                <a:gd name="T8" fmla="*/ 31 w 378"/>
                <a:gd name="T9" fmla="*/ 408 h 411"/>
                <a:gd name="T10" fmla="*/ 30 w 378"/>
                <a:gd name="T11" fmla="*/ 408 h 411"/>
                <a:gd name="T12" fmla="*/ 41 w 378"/>
                <a:gd name="T13" fmla="*/ 411 h 411"/>
                <a:gd name="T14" fmla="*/ 81 w 378"/>
                <a:gd name="T15" fmla="*/ 411 h 411"/>
                <a:gd name="T16" fmla="*/ 61 w 378"/>
                <a:gd name="T17" fmla="*/ 136 h 411"/>
                <a:gd name="T18" fmla="*/ 369 w 378"/>
                <a:gd name="T19" fmla="*/ 93 h 411"/>
                <a:gd name="T20" fmla="*/ 357 w 378"/>
                <a:gd name="T21" fmla="*/ 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411">
                  <a:moveTo>
                    <a:pt x="357" y="5"/>
                  </a:moveTo>
                  <a:cubicBezTo>
                    <a:pt x="218" y="0"/>
                    <a:pt x="218" y="0"/>
                    <a:pt x="218" y="0"/>
                  </a:cubicBezTo>
                  <a:cubicBezTo>
                    <a:pt x="201" y="29"/>
                    <a:pt x="201" y="29"/>
                    <a:pt x="201" y="29"/>
                  </a:cubicBezTo>
                  <a:cubicBezTo>
                    <a:pt x="144" y="40"/>
                    <a:pt x="24" y="68"/>
                    <a:pt x="12" y="81"/>
                  </a:cubicBezTo>
                  <a:cubicBezTo>
                    <a:pt x="0" y="94"/>
                    <a:pt x="31" y="408"/>
                    <a:pt x="31" y="408"/>
                  </a:cubicBezTo>
                  <a:cubicBezTo>
                    <a:pt x="31" y="408"/>
                    <a:pt x="31" y="408"/>
                    <a:pt x="30" y="408"/>
                  </a:cubicBezTo>
                  <a:cubicBezTo>
                    <a:pt x="34" y="409"/>
                    <a:pt x="37" y="410"/>
                    <a:pt x="41" y="411"/>
                  </a:cubicBezTo>
                  <a:cubicBezTo>
                    <a:pt x="81" y="411"/>
                    <a:pt x="81" y="411"/>
                    <a:pt x="81" y="411"/>
                  </a:cubicBezTo>
                  <a:cubicBezTo>
                    <a:pt x="90" y="306"/>
                    <a:pt x="61" y="136"/>
                    <a:pt x="61" y="136"/>
                  </a:cubicBezTo>
                  <a:cubicBezTo>
                    <a:pt x="61" y="136"/>
                    <a:pt x="366" y="106"/>
                    <a:pt x="369" y="93"/>
                  </a:cubicBezTo>
                  <a:cubicBezTo>
                    <a:pt x="378" y="58"/>
                    <a:pt x="357" y="5"/>
                    <a:pt x="357" y="5"/>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ṧliḓé"/>
            <p:cNvSpPr/>
            <p:nvPr/>
          </p:nvSpPr>
          <p:spPr bwMode="auto">
            <a:xfrm>
              <a:off x="7161213" y="3308351"/>
              <a:ext cx="406400" cy="396875"/>
            </a:xfrm>
            <a:custGeom>
              <a:avLst/>
              <a:gdLst>
                <a:gd name="T0" fmla="*/ 114 w 123"/>
                <a:gd name="T1" fmla="*/ 0 h 120"/>
                <a:gd name="T2" fmla="*/ 5 w 123"/>
                <a:gd name="T3" fmla="*/ 98 h 120"/>
                <a:gd name="T4" fmla="*/ 31 w 123"/>
                <a:gd name="T5" fmla="*/ 72 h 120"/>
                <a:gd name="T6" fmla="*/ 79 w 123"/>
                <a:gd name="T7" fmla="*/ 59 h 120"/>
                <a:gd name="T8" fmla="*/ 123 w 123"/>
                <a:gd name="T9" fmla="*/ 39 h 120"/>
                <a:gd name="T10" fmla="*/ 114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114" y="0"/>
                  </a:moveTo>
                  <a:cubicBezTo>
                    <a:pt x="71" y="4"/>
                    <a:pt x="0" y="28"/>
                    <a:pt x="5" y="98"/>
                  </a:cubicBezTo>
                  <a:cubicBezTo>
                    <a:pt x="7" y="120"/>
                    <a:pt x="29" y="97"/>
                    <a:pt x="31" y="72"/>
                  </a:cubicBezTo>
                  <a:cubicBezTo>
                    <a:pt x="51" y="94"/>
                    <a:pt x="70" y="90"/>
                    <a:pt x="79" y="59"/>
                  </a:cubicBezTo>
                  <a:cubicBezTo>
                    <a:pt x="88" y="41"/>
                    <a:pt x="123" y="39"/>
                    <a:pt x="123" y="39"/>
                  </a:cubicBezTo>
                  <a:lnTo>
                    <a:pt x="114" y="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ṣľîdè"/>
            <p:cNvSpPr/>
            <p:nvPr/>
          </p:nvSpPr>
          <p:spPr bwMode="auto">
            <a:xfrm>
              <a:off x="8335963" y="2655888"/>
              <a:ext cx="149225" cy="184150"/>
            </a:xfrm>
            <a:custGeom>
              <a:avLst/>
              <a:gdLst>
                <a:gd name="T0" fmla="*/ 0 w 45"/>
                <a:gd name="T1" fmla="*/ 10 h 56"/>
                <a:gd name="T2" fmla="*/ 3 w 45"/>
                <a:gd name="T3" fmla="*/ 56 h 56"/>
                <a:gd name="T4" fmla="*/ 45 w 45"/>
                <a:gd name="T5" fmla="*/ 43 h 56"/>
                <a:gd name="T6" fmla="*/ 39 w 45"/>
                <a:gd name="T7" fmla="*/ 0 h 56"/>
                <a:gd name="T8" fmla="*/ 0 w 45"/>
                <a:gd name="T9" fmla="*/ 10 h 56"/>
              </a:gdLst>
              <a:ahLst/>
              <a:cxnLst>
                <a:cxn ang="0">
                  <a:pos x="T0" y="T1"/>
                </a:cxn>
                <a:cxn ang="0">
                  <a:pos x="T2" y="T3"/>
                </a:cxn>
                <a:cxn ang="0">
                  <a:pos x="T4" y="T5"/>
                </a:cxn>
                <a:cxn ang="0">
                  <a:pos x="T6" y="T7"/>
                </a:cxn>
                <a:cxn ang="0">
                  <a:pos x="T8" y="T9"/>
                </a:cxn>
              </a:cxnLst>
              <a:rect l="0" t="0" r="r" b="b"/>
              <a:pathLst>
                <a:path w="45" h="56">
                  <a:moveTo>
                    <a:pt x="0" y="10"/>
                  </a:moveTo>
                  <a:cubicBezTo>
                    <a:pt x="1" y="34"/>
                    <a:pt x="3" y="56"/>
                    <a:pt x="3" y="56"/>
                  </a:cubicBezTo>
                  <a:cubicBezTo>
                    <a:pt x="45" y="43"/>
                    <a:pt x="45" y="43"/>
                    <a:pt x="45" y="43"/>
                  </a:cubicBezTo>
                  <a:cubicBezTo>
                    <a:pt x="42" y="18"/>
                    <a:pt x="39" y="0"/>
                    <a:pt x="39" y="0"/>
                  </a:cubicBezTo>
                  <a:lnTo>
                    <a:pt x="0" y="1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ṥḷíḑè"/>
            <p:cNvSpPr/>
            <p:nvPr/>
          </p:nvSpPr>
          <p:spPr bwMode="auto">
            <a:xfrm>
              <a:off x="8075613" y="2751138"/>
              <a:ext cx="574675" cy="1144588"/>
            </a:xfrm>
            <a:custGeom>
              <a:avLst/>
              <a:gdLst>
                <a:gd name="T0" fmla="*/ 74 w 174"/>
                <a:gd name="T1" fmla="*/ 31 h 347"/>
                <a:gd name="T2" fmla="*/ 0 w 174"/>
                <a:gd name="T3" fmla="*/ 315 h 347"/>
                <a:gd name="T4" fmla="*/ 156 w 174"/>
                <a:gd name="T5" fmla="*/ 321 h 347"/>
                <a:gd name="T6" fmla="*/ 129 w 174"/>
                <a:gd name="T7" fmla="*/ 12 h 347"/>
                <a:gd name="T8" fmla="*/ 74 w 174"/>
                <a:gd name="T9" fmla="*/ 31 h 347"/>
              </a:gdLst>
              <a:ahLst/>
              <a:cxnLst>
                <a:cxn ang="0">
                  <a:pos x="T0" y="T1"/>
                </a:cxn>
                <a:cxn ang="0">
                  <a:pos x="T2" y="T3"/>
                </a:cxn>
                <a:cxn ang="0">
                  <a:pos x="T4" y="T5"/>
                </a:cxn>
                <a:cxn ang="0">
                  <a:pos x="T6" y="T7"/>
                </a:cxn>
                <a:cxn ang="0">
                  <a:pos x="T8" y="T9"/>
                </a:cxn>
              </a:cxnLst>
              <a:rect l="0" t="0" r="r" b="b"/>
              <a:pathLst>
                <a:path w="174" h="347">
                  <a:moveTo>
                    <a:pt x="74" y="31"/>
                  </a:moveTo>
                  <a:cubicBezTo>
                    <a:pt x="47" y="56"/>
                    <a:pt x="0" y="279"/>
                    <a:pt x="0" y="315"/>
                  </a:cubicBezTo>
                  <a:cubicBezTo>
                    <a:pt x="95" y="347"/>
                    <a:pt x="156" y="321"/>
                    <a:pt x="156" y="321"/>
                  </a:cubicBezTo>
                  <a:cubicBezTo>
                    <a:pt x="174" y="204"/>
                    <a:pt x="129" y="12"/>
                    <a:pt x="129" y="12"/>
                  </a:cubicBezTo>
                  <a:cubicBezTo>
                    <a:pt x="122" y="0"/>
                    <a:pt x="74" y="31"/>
                    <a:pt x="74" y="3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ṥļíďé"/>
            <p:cNvSpPr/>
            <p:nvPr/>
          </p:nvSpPr>
          <p:spPr bwMode="auto">
            <a:xfrm>
              <a:off x="7827963" y="1912938"/>
              <a:ext cx="954088" cy="1003300"/>
            </a:xfrm>
            <a:custGeom>
              <a:avLst/>
              <a:gdLst>
                <a:gd name="T0" fmla="*/ 282 w 289"/>
                <a:gd name="T1" fmla="*/ 105 h 304"/>
                <a:gd name="T2" fmla="*/ 144 w 289"/>
                <a:gd name="T3" fmla="*/ 7 h 304"/>
                <a:gd name="T4" fmla="*/ 41 w 289"/>
                <a:gd name="T5" fmla="*/ 146 h 304"/>
                <a:gd name="T6" fmla="*/ 44 w 289"/>
                <a:gd name="T7" fmla="*/ 179 h 304"/>
                <a:gd name="T8" fmla="*/ 282 w 289"/>
                <a:gd name="T9" fmla="*/ 105 h 304"/>
              </a:gdLst>
              <a:ahLst/>
              <a:cxnLst>
                <a:cxn ang="0">
                  <a:pos x="T0" y="T1"/>
                </a:cxn>
                <a:cxn ang="0">
                  <a:pos x="T2" y="T3"/>
                </a:cxn>
                <a:cxn ang="0">
                  <a:pos x="T4" y="T5"/>
                </a:cxn>
                <a:cxn ang="0">
                  <a:pos x="T6" y="T7"/>
                </a:cxn>
                <a:cxn ang="0">
                  <a:pos x="T8" y="T9"/>
                </a:cxn>
              </a:cxnLst>
              <a:rect l="0" t="0" r="r" b="b"/>
              <a:pathLst>
                <a:path w="289" h="304">
                  <a:moveTo>
                    <a:pt x="282" y="105"/>
                  </a:moveTo>
                  <a:cubicBezTo>
                    <a:pt x="260" y="0"/>
                    <a:pt x="212" y="1"/>
                    <a:pt x="144" y="7"/>
                  </a:cubicBezTo>
                  <a:cubicBezTo>
                    <a:pt x="76" y="13"/>
                    <a:pt x="34" y="63"/>
                    <a:pt x="41" y="146"/>
                  </a:cubicBezTo>
                  <a:cubicBezTo>
                    <a:pt x="0" y="145"/>
                    <a:pt x="31" y="172"/>
                    <a:pt x="44" y="179"/>
                  </a:cubicBezTo>
                  <a:cubicBezTo>
                    <a:pt x="48" y="266"/>
                    <a:pt x="289" y="304"/>
                    <a:pt x="282" y="105"/>
                  </a:cubicBez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sliḍe"/>
            <p:cNvSpPr/>
            <p:nvPr/>
          </p:nvSpPr>
          <p:spPr bwMode="auto">
            <a:xfrm>
              <a:off x="7778750" y="1630363"/>
              <a:ext cx="1131888" cy="1087438"/>
            </a:xfrm>
            <a:custGeom>
              <a:avLst/>
              <a:gdLst>
                <a:gd name="T0" fmla="*/ 268 w 343"/>
                <a:gd name="T1" fmla="*/ 92 h 330"/>
                <a:gd name="T2" fmla="*/ 108 w 343"/>
                <a:gd name="T3" fmla="*/ 47 h 330"/>
                <a:gd name="T4" fmla="*/ 121 w 343"/>
                <a:gd name="T5" fmla="*/ 107 h 330"/>
                <a:gd name="T6" fmla="*/ 253 w 343"/>
                <a:gd name="T7" fmla="*/ 138 h 330"/>
                <a:gd name="T8" fmla="*/ 228 w 343"/>
                <a:gd name="T9" fmla="*/ 180 h 330"/>
                <a:gd name="T10" fmla="*/ 237 w 343"/>
                <a:gd name="T11" fmla="*/ 204 h 330"/>
                <a:gd name="T12" fmla="*/ 242 w 343"/>
                <a:gd name="T13" fmla="*/ 256 h 330"/>
                <a:gd name="T14" fmla="*/ 302 w 343"/>
                <a:gd name="T15" fmla="*/ 268 h 330"/>
                <a:gd name="T16" fmla="*/ 290 w 343"/>
                <a:gd name="T17" fmla="*/ 109 h 330"/>
                <a:gd name="T18" fmla="*/ 283 w 343"/>
                <a:gd name="T19" fmla="*/ 94 h 330"/>
                <a:gd name="T20" fmla="*/ 268 w 343"/>
                <a:gd name="T21" fmla="*/ 9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0">
                  <a:moveTo>
                    <a:pt x="268" y="92"/>
                  </a:moveTo>
                  <a:cubicBezTo>
                    <a:pt x="245" y="24"/>
                    <a:pt x="62" y="0"/>
                    <a:pt x="108" y="47"/>
                  </a:cubicBezTo>
                  <a:cubicBezTo>
                    <a:pt x="0" y="36"/>
                    <a:pt x="10" y="113"/>
                    <a:pt x="121" y="107"/>
                  </a:cubicBezTo>
                  <a:cubicBezTo>
                    <a:pt x="148" y="133"/>
                    <a:pt x="217" y="146"/>
                    <a:pt x="253" y="138"/>
                  </a:cubicBezTo>
                  <a:cubicBezTo>
                    <a:pt x="212" y="163"/>
                    <a:pt x="216" y="182"/>
                    <a:pt x="228" y="180"/>
                  </a:cubicBezTo>
                  <a:cubicBezTo>
                    <a:pt x="194" y="226"/>
                    <a:pt x="218" y="227"/>
                    <a:pt x="237" y="204"/>
                  </a:cubicBezTo>
                  <a:cubicBezTo>
                    <a:pt x="286" y="183"/>
                    <a:pt x="293" y="250"/>
                    <a:pt x="242" y="256"/>
                  </a:cubicBezTo>
                  <a:cubicBezTo>
                    <a:pt x="219" y="290"/>
                    <a:pt x="262" y="330"/>
                    <a:pt x="302" y="268"/>
                  </a:cubicBezTo>
                  <a:cubicBezTo>
                    <a:pt x="342" y="206"/>
                    <a:pt x="343" y="127"/>
                    <a:pt x="290" y="109"/>
                  </a:cubicBezTo>
                  <a:cubicBezTo>
                    <a:pt x="337" y="89"/>
                    <a:pt x="323" y="55"/>
                    <a:pt x="283" y="94"/>
                  </a:cubicBezTo>
                  <a:cubicBezTo>
                    <a:pt x="286" y="56"/>
                    <a:pt x="267" y="59"/>
                    <a:pt x="268" y="92"/>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íṡḻíḋè"/>
            <p:cNvSpPr/>
            <p:nvPr/>
          </p:nvSpPr>
          <p:spPr bwMode="auto">
            <a:xfrm>
              <a:off x="8032750" y="2227263"/>
              <a:ext cx="152400" cy="141288"/>
            </a:xfrm>
            <a:custGeom>
              <a:avLst/>
              <a:gdLst>
                <a:gd name="T0" fmla="*/ 19 w 46"/>
                <a:gd name="T1" fmla="*/ 6 h 43"/>
                <a:gd name="T2" fmla="*/ 22 w 46"/>
                <a:gd name="T3" fmla="*/ 43 h 43"/>
                <a:gd name="T4" fmla="*/ 19 w 46"/>
                <a:gd name="T5" fmla="*/ 6 h 43"/>
              </a:gdLst>
              <a:ahLst/>
              <a:cxnLst>
                <a:cxn ang="0">
                  <a:pos x="T0" y="T1"/>
                </a:cxn>
                <a:cxn ang="0">
                  <a:pos x="T2" y="T3"/>
                </a:cxn>
                <a:cxn ang="0">
                  <a:pos x="T4" y="T5"/>
                </a:cxn>
              </a:cxnLst>
              <a:rect l="0" t="0" r="r" b="b"/>
              <a:pathLst>
                <a:path w="46" h="43">
                  <a:moveTo>
                    <a:pt x="19" y="6"/>
                  </a:moveTo>
                  <a:cubicBezTo>
                    <a:pt x="0" y="11"/>
                    <a:pt x="6" y="43"/>
                    <a:pt x="22" y="43"/>
                  </a:cubicBezTo>
                  <a:cubicBezTo>
                    <a:pt x="46" y="43"/>
                    <a:pt x="37" y="0"/>
                    <a:pt x="19"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îṣļíḑè"/>
            <p:cNvSpPr/>
            <p:nvPr/>
          </p:nvSpPr>
          <p:spPr bwMode="auto">
            <a:xfrm>
              <a:off x="8085138" y="1976438"/>
              <a:ext cx="179388" cy="171450"/>
            </a:xfrm>
            <a:custGeom>
              <a:avLst/>
              <a:gdLst>
                <a:gd name="T0" fmla="*/ 0 w 54"/>
                <a:gd name="T1" fmla="*/ 35 h 52"/>
                <a:gd name="T2" fmla="*/ 43 w 54"/>
                <a:gd name="T3" fmla="*/ 52 h 52"/>
                <a:gd name="T4" fmla="*/ 0 w 54"/>
                <a:gd name="T5" fmla="*/ 35 h 52"/>
              </a:gdLst>
              <a:ahLst/>
              <a:cxnLst>
                <a:cxn ang="0">
                  <a:pos x="T0" y="T1"/>
                </a:cxn>
                <a:cxn ang="0">
                  <a:pos x="T2" y="T3"/>
                </a:cxn>
                <a:cxn ang="0">
                  <a:pos x="T4" y="T5"/>
                </a:cxn>
              </a:cxnLst>
              <a:rect l="0" t="0" r="r" b="b"/>
              <a:pathLst>
                <a:path w="54" h="52">
                  <a:moveTo>
                    <a:pt x="0" y="35"/>
                  </a:moveTo>
                  <a:cubicBezTo>
                    <a:pt x="25" y="34"/>
                    <a:pt x="36" y="45"/>
                    <a:pt x="43" y="52"/>
                  </a:cubicBezTo>
                  <a:cubicBezTo>
                    <a:pt x="54" y="44"/>
                    <a:pt x="31" y="0"/>
                    <a:pt x="0" y="35"/>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işļiḓé"/>
            <p:cNvSpPr/>
            <p:nvPr/>
          </p:nvSpPr>
          <p:spPr bwMode="auto">
            <a:xfrm>
              <a:off x="7983538" y="2520951"/>
              <a:ext cx="131763" cy="77788"/>
            </a:xfrm>
            <a:custGeom>
              <a:avLst/>
              <a:gdLst>
                <a:gd name="T0" fmla="*/ 39 w 40"/>
                <a:gd name="T1" fmla="*/ 1 h 24"/>
                <a:gd name="T2" fmla="*/ 37 w 40"/>
                <a:gd name="T3" fmla="*/ 8 h 24"/>
                <a:gd name="T4" fmla="*/ 24 w 40"/>
                <a:gd name="T5" fmla="*/ 22 h 24"/>
                <a:gd name="T6" fmla="*/ 12 w 40"/>
                <a:gd name="T7" fmla="*/ 24 h 24"/>
                <a:gd name="T8" fmla="*/ 7 w 40"/>
                <a:gd name="T9" fmla="*/ 22 h 24"/>
                <a:gd name="T10" fmla="*/ 4 w 40"/>
                <a:gd name="T11" fmla="*/ 19 h 24"/>
                <a:gd name="T12" fmla="*/ 2 w 40"/>
                <a:gd name="T13" fmla="*/ 16 h 24"/>
                <a:gd name="T14" fmla="*/ 1 w 40"/>
                <a:gd name="T15" fmla="*/ 14 h 24"/>
                <a:gd name="T16" fmla="*/ 0 w 40"/>
                <a:gd name="T17" fmla="*/ 12 h 24"/>
                <a:gd name="T18" fmla="*/ 2 w 40"/>
                <a:gd name="T19" fmla="*/ 13 h 24"/>
                <a:gd name="T20" fmla="*/ 4 w 40"/>
                <a:gd name="T21" fmla="*/ 14 h 24"/>
                <a:gd name="T22" fmla="*/ 6 w 40"/>
                <a:gd name="T23" fmla="*/ 16 h 24"/>
                <a:gd name="T24" fmla="*/ 21 w 40"/>
                <a:gd name="T25" fmla="*/ 17 h 24"/>
                <a:gd name="T26" fmla="*/ 34 w 40"/>
                <a:gd name="T27" fmla="*/ 6 h 24"/>
                <a:gd name="T28" fmla="*/ 39 w 40"/>
                <a:gd name="T2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4">
                  <a:moveTo>
                    <a:pt x="39" y="1"/>
                  </a:moveTo>
                  <a:cubicBezTo>
                    <a:pt x="40" y="1"/>
                    <a:pt x="39" y="4"/>
                    <a:pt x="37" y="8"/>
                  </a:cubicBezTo>
                  <a:cubicBezTo>
                    <a:pt x="35" y="13"/>
                    <a:pt x="31" y="19"/>
                    <a:pt x="24" y="22"/>
                  </a:cubicBezTo>
                  <a:cubicBezTo>
                    <a:pt x="20" y="24"/>
                    <a:pt x="16" y="24"/>
                    <a:pt x="12" y="24"/>
                  </a:cubicBezTo>
                  <a:cubicBezTo>
                    <a:pt x="10" y="23"/>
                    <a:pt x="9" y="22"/>
                    <a:pt x="7" y="22"/>
                  </a:cubicBezTo>
                  <a:cubicBezTo>
                    <a:pt x="6" y="21"/>
                    <a:pt x="5" y="20"/>
                    <a:pt x="4" y="19"/>
                  </a:cubicBezTo>
                  <a:cubicBezTo>
                    <a:pt x="3" y="18"/>
                    <a:pt x="2" y="17"/>
                    <a:pt x="2" y="16"/>
                  </a:cubicBezTo>
                  <a:cubicBezTo>
                    <a:pt x="1" y="15"/>
                    <a:pt x="1" y="14"/>
                    <a:pt x="1" y="14"/>
                  </a:cubicBezTo>
                  <a:cubicBezTo>
                    <a:pt x="0" y="12"/>
                    <a:pt x="0" y="12"/>
                    <a:pt x="0" y="12"/>
                  </a:cubicBezTo>
                  <a:cubicBezTo>
                    <a:pt x="1" y="11"/>
                    <a:pt x="2" y="12"/>
                    <a:pt x="2" y="13"/>
                  </a:cubicBezTo>
                  <a:cubicBezTo>
                    <a:pt x="3" y="13"/>
                    <a:pt x="4" y="14"/>
                    <a:pt x="4" y="14"/>
                  </a:cubicBezTo>
                  <a:cubicBezTo>
                    <a:pt x="5" y="15"/>
                    <a:pt x="6" y="15"/>
                    <a:pt x="6" y="16"/>
                  </a:cubicBezTo>
                  <a:cubicBezTo>
                    <a:pt x="10" y="19"/>
                    <a:pt x="15" y="20"/>
                    <a:pt x="21" y="17"/>
                  </a:cubicBezTo>
                  <a:cubicBezTo>
                    <a:pt x="27" y="15"/>
                    <a:pt x="31" y="10"/>
                    <a:pt x="34" y="6"/>
                  </a:cubicBezTo>
                  <a:cubicBezTo>
                    <a:pt x="37" y="3"/>
                    <a:pt x="38" y="0"/>
                    <a:pt x="39" y="1"/>
                  </a:cubicBezTo>
                  <a:close/>
                </a:path>
              </a:pathLst>
            </a:custGeom>
            <a:solidFill>
              <a:srgbClr val="C48F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slïḓê"/>
            <p:cNvSpPr/>
            <p:nvPr/>
          </p:nvSpPr>
          <p:spPr bwMode="auto">
            <a:xfrm>
              <a:off x="7521575" y="2873376"/>
              <a:ext cx="1055688" cy="804863"/>
            </a:xfrm>
            <a:custGeom>
              <a:avLst/>
              <a:gdLst>
                <a:gd name="T0" fmla="*/ 0 w 320"/>
                <a:gd name="T1" fmla="*/ 130 h 244"/>
                <a:gd name="T2" fmla="*/ 4 w 320"/>
                <a:gd name="T3" fmla="*/ 185 h 244"/>
                <a:gd name="T4" fmla="*/ 236 w 320"/>
                <a:gd name="T5" fmla="*/ 204 h 244"/>
                <a:gd name="T6" fmla="*/ 281 w 320"/>
                <a:gd name="T7" fmla="*/ 9 h 244"/>
                <a:gd name="T8" fmla="*/ 182 w 320"/>
                <a:gd name="T9" fmla="*/ 133 h 244"/>
                <a:gd name="T10" fmla="*/ 0 w 320"/>
                <a:gd name="T11" fmla="*/ 130 h 244"/>
              </a:gdLst>
              <a:ahLst/>
              <a:cxnLst>
                <a:cxn ang="0">
                  <a:pos x="T0" y="T1"/>
                </a:cxn>
                <a:cxn ang="0">
                  <a:pos x="T2" y="T3"/>
                </a:cxn>
                <a:cxn ang="0">
                  <a:pos x="T4" y="T5"/>
                </a:cxn>
                <a:cxn ang="0">
                  <a:pos x="T6" y="T7"/>
                </a:cxn>
                <a:cxn ang="0">
                  <a:pos x="T8" y="T9"/>
                </a:cxn>
                <a:cxn ang="0">
                  <a:pos x="T10" y="T11"/>
                </a:cxn>
              </a:cxnLst>
              <a:rect l="0" t="0" r="r" b="b"/>
              <a:pathLst>
                <a:path w="320" h="244">
                  <a:moveTo>
                    <a:pt x="0" y="130"/>
                  </a:moveTo>
                  <a:cubicBezTo>
                    <a:pt x="5" y="147"/>
                    <a:pt x="4" y="185"/>
                    <a:pt x="4" y="185"/>
                  </a:cubicBezTo>
                  <a:cubicBezTo>
                    <a:pt x="66" y="233"/>
                    <a:pt x="201" y="244"/>
                    <a:pt x="236" y="204"/>
                  </a:cubicBezTo>
                  <a:cubicBezTo>
                    <a:pt x="270" y="165"/>
                    <a:pt x="320" y="18"/>
                    <a:pt x="281" y="9"/>
                  </a:cubicBezTo>
                  <a:cubicBezTo>
                    <a:pt x="242" y="0"/>
                    <a:pt x="208" y="77"/>
                    <a:pt x="182" y="133"/>
                  </a:cubicBezTo>
                  <a:cubicBezTo>
                    <a:pt x="155" y="171"/>
                    <a:pt x="51" y="122"/>
                    <a:pt x="0" y="130"/>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íṡḻîḑé"/>
            <p:cNvSpPr/>
            <p:nvPr/>
          </p:nvSpPr>
          <p:spPr bwMode="auto">
            <a:xfrm>
              <a:off x="7845425" y="2974976"/>
              <a:ext cx="1025525" cy="1406525"/>
            </a:xfrm>
            <a:custGeom>
              <a:avLst/>
              <a:gdLst>
                <a:gd name="T0" fmla="*/ 220 w 311"/>
                <a:gd name="T1" fmla="*/ 328 h 426"/>
                <a:gd name="T2" fmla="*/ 7 w 311"/>
                <a:gd name="T3" fmla="*/ 351 h 426"/>
                <a:gd name="T4" fmla="*/ 264 w 311"/>
                <a:gd name="T5" fmla="*/ 381 h 426"/>
                <a:gd name="T6" fmla="*/ 256 w 311"/>
                <a:gd name="T7" fmla="*/ 0 h 426"/>
                <a:gd name="T8" fmla="*/ 220 w 311"/>
                <a:gd name="T9" fmla="*/ 328 h 426"/>
              </a:gdLst>
              <a:ahLst/>
              <a:cxnLst>
                <a:cxn ang="0">
                  <a:pos x="T0" y="T1"/>
                </a:cxn>
                <a:cxn ang="0">
                  <a:pos x="T2" y="T3"/>
                </a:cxn>
                <a:cxn ang="0">
                  <a:pos x="T4" y="T5"/>
                </a:cxn>
                <a:cxn ang="0">
                  <a:pos x="T6" y="T7"/>
                </a:cxn>
                <a:cxn ang="0">
                  <a:pos x="T8" y="T9"/>
                </a:cxn>
              </a:cxnLst>
              <a:rect l="0" t="0" r="r" b="b"/>
              <a:pathLst>
                <a:path w="311" h="426">
                  <a:moveTo>
                    <a:pt x="220" y="328"/>
                  </a:moveTo>
                  <a:cubicBezTo>
                    <a:pt x="140" y="345"/>
                    <a:pt x="12" y="311"/>
                    <a:pt x="7" y="351"/>
                  </a:cubicBezTo>
                  <a:cubicBezTo>
                    <a:pt x="0" y="408"/>
                    <a:pt x="166" y="426"/>
                    <a:pt x="264" y="381"/>
                  </a:cubicBezTo>
                  <a:cubicBezTo>
                    <a:pt x="294" y="276"/>
                    <a:pt x="311" y="0"/>
                    <a:pt x="256" y="0"/>
                  </a:cubicBezTo>
                  <a:cubicBezTo>
                    <a:pt x="202" y="0"/>
                    <a:pt x="228" y="245"/>
                    <a:pt x="220" y="328"/>
                  </a:cubicBezTo>
                  <a:close/>
                </a:path>
              </a:pathLst>
            </a:custGeom>
            <a:solidFill>
              <a:srgbClr val="FFD6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şliḋé"/>
            <p:cNvSpPr/>
            <p:nvPr/>
          </p:nvSpPr>
          <p:spPr bwMode="auto">
            <a:xfrm>
              <a:off x="7818438" y="3605213"/>
              <a:ext cx="822325" cy="554038"/>
            </a:xfrm>
            <a:custGeom>
              <a:avLst/>
              <a:gdLst>
                <a:gd name="T0" fmla="*/ 243 w 249"/>
                <a:gd name="T1" fmla="*/ 41 h 168"/>
                <a:gd name="T2" fmla="*/ 39 w 249"/>
                <a:gd name="T3" fmla="*/ 150 h 168"/>
                <a:gd name="T4" fmla="*/ 60 w 249"/>
                <a:gd name="T5" fmla="*/ 154 h 168"/>
                <a:gd name="T6" fmla="*/ 240 w 249"/>
                <a:gd name="T7" fmla="*/ 59 h 168"/>
                <a:gd name="T8" fmla="*/ 243 w 249"/>
                <a:gd name="T9" fmla="*/ 41 h 168"/>
              </a:gdLst>
              <a:ahLst/>
              <a:cxnLst>
                <a:cxn ang="0">
                  <a:pos x="T0" y="T1"/>
                </a:cxn>
                <a:cxn ang="0">
                  <a:pos x="T2" y="T3"/>
                </a:cxn>
                <a:cxn ang="0">
                  <a:pos x="T4" y="T5"/>
                </a:cxn>
                <a:cxn ang="0">
                  <a:pos x="T6" y="T7"/>
                </a:cxn>
                <a:cxn ang="0">
                  <a:pos x="T8" y="T9"/>
                </a:cxn>
              </a:cxnLst>
              <a:rect l="0" t="0" r="r" b="b"/>
              <a:pathLst>
                <a:path w="249" h="168">
                  <a:moveTo>
                    <a:pt x="243" y="41"/>
                  </a:moveTo>
                  <a:cubicBezTo>
                    <a:pt x="201" y="0"/>
                    <a:pt x="0" y="20"/>
                    <a:pt x="39" y="150"/>
                  </a:cubicBezTo>
                  <a:cubicBezTo>
                    <a:pt x="45" y="168"/>
                    <a:pt x="60" y="154"/>
                    <a:pt x="60" y="154"/>
                  </a:cubicBezTo>
                  <a:cubicBezTo>
                    <a:pt x="35" y="68"/>
                    <a:pt x="139" y="20"/>
                    <a:pt x="240" y="59"/>
                  </a:cubicBezTo>
                  <a:cubicBezTo>
                    <a:pt x="244" y="60"/>
                    <a:pt x="249" y="46"/>
                    <a:pt x="243" y="41"/>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íṩľîḓê"/>
            <p:cNvSpPr/>
            <p:nvPr/>
          </p:nvSpPr>
          <p:spPr bwMode="auto">
            <a:xfrm>
              <a:off x="7264400" y="5100638"/>
              <a:ext cx="415925" cy="131763"/>
            </a:xfrm>
            <a:custGeom>
              <a:avLst/>
              <a:gdLst>
                <a:gd name="T0" fmla="*/ 124 w 126"/>
                <a:gd name="T1" fmla="*/ 18 h 40"/>
                <a:gd name="T2" fmla="*/ 126 w 126"/>
                <a:gd name="T3" fmla="*/ 2 h 40"/>
                <a:gd name="T4" fmla="*/ 75 w 126"/>
                <a:gd name="T5" fmla="*/ 0 h 40"/>
                <a:gd name="T6" fmla="*/ 0 w 126"/>
                <a:gd name="T7" fmla="*/ 17 h 40"/>
                <a:gd name="T8" fmla="*/ 124 w 126"/>
                <a:gd name="T9" fmla="*/ 18 h 40"/>
              </a:gdLst>
              <a:ahLst/>
              <a:cxnLst>
                <a:cxn ang="0">
                  <a:pos x="T0" y="T1"/>
                </a:cxn>
                <a:cxn ang="0">
                  <a:pos x="T2" y="T3"/>
                </a:cxn>
                <a:cxn ang="0">
                  <a:pos x="T4" y="T5"/>
                </a:cxn>
                <a:cxn ang="0">
                  <a:pos x="T6" y="T7"/>
                </a:cxn>
                <a:cxn ang="0">
                  <a:pos x="T8" y="T9"/>
                </a:cxn>
              </a:cxnLst>
              <a:rect l="0" t="0" r="r" b="b"/>
              <a:pathLst>
                <a:path w="126" h="40">
                  <a:moveTo>
                    <a:pt x="124" y="18"/>
                  </a:moveTo>
                  <a:cubicBezTo>
                    <a:pt x="124" y="13"/>
                    <a:pt x="125" y="8"/>
                    <a:pt x="126" y="2"/>
                  </a:cubicBezTo>
                  <a:cubicBezTo>
                    <a:pt x="75" y="0"/>
                    <a:pt x="75" y="0"/>
                    <a:pt x="75" y="0"/>
                  </a:cubicBezTo>
                  <a:cubicBezTo>
                    <a:pt x="27" y="1"/>
                    <a:pt x="0" y="17"/>
                    <a:pt x="0" y="17"/>
                  </a:cubicBezTo>
                  <a:cubicBezTo>
                    <a:pt x="0" y="17"/>
                    <a:pt x="62" y="40"/>
                    <a:pt x="124" y="18"/>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ïṣḻiḍê"/>
            <p:cNvSpPr/>
            <p:nvPr/>
          </p:nvSpPr>
          <p:spPr bwMode="auto">
            <a:xfrm>
              <a:off x="7069138" y="3876676"/>
              <a:ext cx="122238" cy="1312863"/>
            </a:xfrm>
            <a:prstGeom prst="rect">
              <a:avLst/>
            </a:prstGeom>
            <a:solidFill>
              <a:schemeClr val="bg1">
                <a:lumMod val="85000"/>
              </a:schemeClr>
            </a:solidFill>
            <a:ln>
              <a:noFill/>
            </a:ln>
          </p:spPr>
          <p:txBody>
            <a:bodyPr anchor="ctr"/>
            <a:lstStyle/>
            <a:p>
              <a:pPr algn="ctr"/>
            </a:p>
          </p:txBody>
        </p:sp>
        <p:sp>
          <p:nvSpPr>
            <p:cNvPr id="127" name="iṡlîḑè"/>
            <p:cNvSpPr/>
            <p:nvPr/>
          </p:nvSpPr>
          <p:spPr bwMode="auto">
            <a:xfrm>
              <a:off x="4967288" y="3876676"/>
              <a:ext cx="122238" cy="1312863"/>
            </a:xfrm>
            <a:prstGeom prst="rect">
              <a:avLst/>
            </a:prstGeom>
            <a:solidFill>
              <a:schemeClr val="bg1">
                <a:lumMod val="85000"/>
              </a:schemeClr>
            </a:solidFill>
            <a:ln>
              <a:noFill/>
            </a:ln>
          </p:spPr>
          <p:txBody>
            <a:bodyPr anchor="ctr"/>
            <a:lstStyle/>
            <a:p>
              <a:pPr algn="ctr"/>
            </a:p>
          </p:txBody>
        </p:sp>
        <p:sp>
          <p:nvSpPr>
            <p:cNvPr id="128" name="ïṣļiďê"/>
            <p:cNvSpPr/>
            <p:nvPr/>
          </p:nvSpPr>
          <p:spPr bwMode="auto">
            <a:xfrm>
              <a:off x="4600575" y="3794126"/>
              <a:ext cx="3000375" cy="131763"/>
            </a:xfrm>
            <a:prstGeom prst="rect">
              <a:avLst/>
            </a:prstGeom>
            <a:solidFill>
              <a:schemeClr val="bg1">
                <a:lumMod val="85000"/>
              </a:schemeClr>
            </a:solidFill>
            <a:ln>
              <a:noFill/>
            </a:ln>
          </p:spPr>
          <p:txBody>
            <a:bodyPr anchor="ctr"/>
            <a:lstStyle/>
            <a:p>
              <a:pPr algn="ctr"/>
            </a:p>
          </p:txBody>
        </p:sp>
        <p:sp>
          <p:nvSpPr>
            <p:cNvPr id="129" name="íS1ïďé"/>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ṧḷïďè"/>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líḓe"/>
            <p:cNvSpPr/>
            <p:nvPr/>
          </p:nvSpPr>
          <p:spPr bwMode="auto">
            <a:xfrm>
              <a:off x="3394075" y="4700588"/>
              <a:ext cx="698500" cy="412750"/>
            </a:xfrm>
            <a:custGeom>
              <a:avLst/>
              <a:gdLst>
                <a:gd name="T0" fmla="*/ 8 w 212"/>
                <a:gd name="T1" fmla="*/ 112 h 125"/>
                <a:gd name="T2" fmla="*/ 212 w 212"/>
                <a:gd name="T3" fmla="*/ 125 h 125"/>
                <a:gd name="T4" fmla="*/ 194 w 212"/>
                <a:gd name="T5" fmla="*/ 125 h 125"/>
                <a:gd name="T6" fmla="*/ 26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09" y="0"/>
                    <a:pt x="212" y="125"/>
                  </a:cubicBezTo>
                  <a:cubicBezTo>
                    <a:pt x="200" y="124"/>
                    <a:pt x="194" y="125"/>
                    <a:pt x="194" y="125"/>
                  </a:cubicBezTo>
                  <a:cubicBezTo>
                    <a:pt x="194" y="48"/>
                    <a:pt x="45" y="41"/>
                    <a:pt x="26" y="114"/>
                  </a:cubicBezTo>
                  <a:cubicBezTo>
                    <a:pt x="7"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ïsḻiḍe"/>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 name="T8" fmla="*/ 0 w 35"/>
                <a:gd name="T9" fmla="*/ 4 h 135"/>
              </a:gdLst>
              <a:ahLst/>
              <a:cxnLst>
                <a:cxn ang="0">
                  <a:pos x="T0" y="T1"/>
                </a:cxn>
                <a:cxn ang="0">
                  <a:pos x="T2" y="T3"/>
                </a:cxn>
                <a:cxn ang="0">
                  <a:pos x="T4" y="T5"/>
                </a:cxn>
                <a:cxn ang="0">
                  <a:pos x="T6" y="T7"/>
                </a:cxn>
                <a:cxn ang="0">
                  <a:pos x="T8" y="T9"/>
                </a:cxn>
              </a:cxnLst>
              <a:rect l="0" t="0" r="r" b="b"/>
              <a:pathLst>
                <a:path w="35" h="135">
                  <a:moveTo>
                    <a:pt x="0" y="4"/>
                  </a:moveTo>
                  <a:lnTo>
                    <a:pt x="0" y="135"/>
                  </a:lnTo>
                  <a:lnTo>
                    <a:pt x="35" y="131"/>
                  </a:lnTo>
                  <a:lnTo>
                    <a:pt x="31"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ṧľïḋé"/>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Lst>
              <a:ahLst/>
              <a:cxnLst>
                <a:cxn ang="0">
                  <a:pos x="T0" y="T1"/>
                </a:cxn>
                <a:cxn ang="0">
                  <a:pos x="T2" y="T3"/>
                </a:cxn>
                <a:cxn ang="0">
                  <a:pos x="T4" y="T5"/>
                </a:cxn>
                <a:cxn ang="0">
                  <a:pos x="T6" y="T7"/>
                </a:cxn>
              </a:cxnLst>
              <a:rect l="0" t="0" r="r" b="b"/>
              <a:pathLst>
                <a:path w="35" h="135">
                  <a:moveTo>
                    <a:pt x="0" y="4"/>
                  </a:moveTo>
                  <a:lnTo>
                    <a:pt x="0" y="135"/>
                  </a:lnTo>
                  <a:lnTo>
                    <a:pt x="35" y="131"/>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sľîḋê"/>
            <p:cNvSpPr/>
            <p:nvPr/>
          </p:nvSpPr>
          <p:spPr bwMode="auto">
            <a:xfrm>
              <a:off x="33766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ï$ḷíďé"/>
            <p:cNvSpPr/>
            <p:nvPr/>
          </p:nvSpPr>
          <p:spPr bwMode="auto">
            <a:xfrm>
              <a:off x="3697288"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sľïḋé"/>
            <p:cNvSpPr/>
            <p:nvPr/>
          </p:nvSpPr>
          <p:spPr bwMode="auto">
            <a:xfrm>
              <a:off x="4000500"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ŝḻîḋê"/>
            <p:cNvSpPr/>
            <p:nvPr/>
          </p:nvSpPr>
          <p:spPr bwMode="auto">
            <a:xfrm>
              <a:off x="3321050" y="2784476"/>
              <a:ext cx="914400" cy="1560513"/>
            </a:xfrm>
            <a:custGeom>
              <a:avLst/>
              <a:gdLst>
                <a:gd name="T0" fmla="*/ 276 w 277"/>
                <a:gd name="T1" fmla="*/ 184 h 473"/>
                <a:gd name="T2" fmla="*/ 139 w 277"/>
                <a:gd name="T3" fmla="*/ 5 h 473"/>
                <a:gd name="T4" fmla="*/ 1 w 277"/>
                <a:gd name="T5" fmla="*/ 184 h 473"/>
                <a:gd name="T6" fmla="*/ 1 w 277"/>
                <a:gd name="T7" fmla="*/ 453 h 473"/>
                <a:gd name="T8" fmla="*/ 139 w 277"/>
                <a:gd name="T9" fmla="*/ 473 h 473"/>
                <a:gd name="T10" fmla="*/ 276 w 277"/>
                <a:gd name="T11" fmla="*/ 453 h 473"/>
                <a:gd name="T12" fmla="*/ 276 w 277"/>
                <a:gd name="T13" fmla="*/ 184 h 473"/>
              </a:gdLst>
              <a:ahLst/>
              <a:cxnLst>
                <a:cxn ang="0">
                  <a:pos x="T0" y="T1"/>
                </a:cxn>
                <a:cxn ang="0">
                  <a:pos x="T2" y="T3"/>
                </a:cxn>
                <a:cxn ang="0">
                  <a:pos x="T4" y="T5"/>
                </a:cxn>
                <a:cxn ang="0">
                  <a:pos x="T6" y="T7"/>
                </a:cxn>
                <a:cxn ang="0">
                  <a:pos x="T8" y="T9"/>
                </a:cxn>
                <a:cxn ang="0">
                  <a:pos x="T10" y="T11"/>
                </a:cxn>
                <a:cxn ang="0">
                  <a:pos x="T12" y="T13"/>
                </a:cxn>
              </a:cxnLst>
              <a:rect l="0" t="0" r="r" b="b"/>
              <a:pathLst>
                <a:path w="277" h="473">
                  <a:moveTo>
                    <a:pt x="276" y="184"/>
                  </a:moveTo>
                  <a:cubicBezTo>
                    <a:pt x="277" y="45"/>
                    <a:pt x="209" y="8"/>
                    <a:pt x="139" y="5"/>
                  </a:cubicBezTo>
                  <a:cubicBezTo>
                    <a:pt x="48" y="0"/>
                    <a:pt x="1" y="45"/>
                    <a:pt x="1" y="184"/>
                  </a:cubicBezTo>
                  <a:cubicBezTo>
                    <a:pt x="2" y="324"/>
                    <a:pt x="0" y="442"/>
                    <a:pt x="1" y="453"/>
                  </a:cubicBezTo>
                  <a:cubicBezTo>
                    <a:pt x="3" y="460"/>
                    <a:pt x="63" y="471"/>
                    <a:pt x="139" y="473"/>
                  </a:cubicBezTo>
                  <a:cubicBezTo>
                    <a:pt x="214" y="471"/>
                    <a:pt x="275" y="460"/>
                    <a:pt x="276" y="453"/>
                  </a:cubicBezTo>
                  <a:cubicBezTo>
                    <a:pt x="277" y="442"/>
                    <a:pt x="275" y="324"/>
                    <a:pt x="276" y="184"/>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ļïḍe"/>
            <p:cNvSpPr/>
            <p:nvPr/>
          </p:nvSpPr>
          <p:spPr bwMode="auto">
            <a:xfrm>
              <a:off x="3321050" y="4165601"/>
              <a:ext cx="917575" cy="63500"/>
            </a:xfrm>
            <a:custGeom>
              <a:avLst/>
              <a:gdLst>
                <a:gd name="T0" fmla="*/ 278 w 278"/>
                <a:gd name="T1" fmla="*/ 8 h 19"/>
                <a:gd name="T2" fmla="*/ 267 w 278"/>
                <a:gd name="T3" fmla="*/ 10 h 19"/>
                <a:gd name="T4" fmla="*/ 238 w 278"/>
                <a:gd name="T5" fmla="*/ 14 h 19"/>
                <a:gd name="T6" fmla="*/ 193 w 278"/>
                <a:gd name="T7" fmla="*/ 18 h 19"/>
                <a:gd name="T8" fmla="*/ 139 w 278"/>
                <a:gd name="T9" fmla="*/ 18 h 19"/>
                <a:gd name="T10" fmla="*/ 84 w 278"/>
                <a:gd name="T11" fmla="*/ 14 h 19"/>
                <a:gd name="T12" fmla="*/ 40 w 278"/>
                <a:gd name="T13" fmla="*/ 10 h 19"/>
                <a:gd name="T14" fmla="*/ 23 w 278"/>
                <a:gd name="T15" fmla="*/ 7 h 19"/>
                <a:gd name="T16" fmla="*/ 11 w 278"/>
                <a:gd name="T17" fmla="*/ 4 h 19"/>
                <a:gd name="T18" fmla="*/ 0 w 278"/>
                <a:gd name="T19" fmla="*/ 1 h 19"/>
                <a:gd name="T20" fmla="*/ 11 w 278"/>
                <a:gd name="T21" fmla="*/ 2 h 19"/>
                <a:gd name="T22" fmla="*/ 24 w 278"/>
                <a:gd name="T23" fmla="*/ 4 h 19"/>
                <a:gd name="T24" fmla="*/ 40 w 278"/>
                <a:gd name="T25" fmla="*/ 7 h 19"/>
                <a:gd name="T26" fmla="*/ 85 w 278"/>
                <a:gd name="T27" fmla="*/ 10 h 19"/>
                <a:gd name="T28" fmla="*/ 139 w 278"/>
                <a:gd name="T29" fmla="*/ 13 h 19"/>
                <a:gd name="T30" fmla="*/ 193 w 278"/>
                <a:gd name="T31" fmla="*/ 13 h 19"/>
                <a:gd name="T32" fmla="*/ 237 w 278"/>
                <a:gd name="T33" fmla="*/ 10 h 19"/>
                <a:gd name="T34" fmla="*/ 267 w 278"/>
                <a:gd name="T35" fmla="*/ 8 h 19"/>
                <a:gd name="T36" fmla="*/ 278 w 278"/>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9">
                  <a:moveTo>
                    <a:pt x="278" y="8"/>
                  </a:moveTo>
                  <a:cubicBezTo>
                    <a:pt x="278" y="8"/>
                    <a:pt x="274" y="9"/>
                    <a:pt x="267" y="10"/>
                  </a:cubicBezTo>
                  <a:cubicBezTo>
                    <a:pt x="260" y="11"/>
                    <a:pt x="250" y="12"/>
                    <a:pt x="238" y="14"/>
                  </a:cubicBezTo>
                  <a:cubicBezTo>
                    <a:pt x="225" y="16"/>
                    <a:pt x="210" y="17"/>
                    <a:pt x="193" y="18"/>
                  </a:cubicBezTo>
                  <a:cubicBezTo>
                    <a:pt x="176" y="19"/>
                    <a:pt x="158" y="19"/>
                    <a:pt x="139" y="18"/>
                  </a:cubicBezTo>
                  <a:cubicBezTo>
                    <a:pt x="119" y="17"/>
                    <a:pt x="101" y="16"/>
                    <a:pt x="84" y="14"/>
                  </a:cubicBezTo>
                  <a:cubicBezTo>
                    <a:pt x="68" y="13"/>
                    <a:pt x="53" y="12"/>
                    <a:pt x="40" y="10"/>
                  </a:cubicBezTo>
                  <a:cubicBezTo>
                    <a:pt x="34" y="10"/>
                    <a:pt x="28" y="9"/>
                    <a:pt x="23" y="7"/>
                  </a:cubicBezTo>
                  <a:cubicBezTo>
                    <a:pt x="18" y="6"/>
                    <a:pt x="14" y="5"/>
                    <a:pt x="11" y="4"/>
                  </a:cubicBezTo>
                  <a:cubicBezTo>
                    <a:pt x="4" y="2"/>
                    <a:pt x="0" y="1"/>
                    <a:pt x="0" y="1"/>
                  </a:cubicBezTo>
                  <a:cubicBezTo>
                    <a:pt x="0" y="1"/>
                    <a:pt x="4" y="0"/>
                    <a:pt x="11" y="2"/>
                  </a:cubicBezTo>
                  <a:cubicBezTo>
                    <a:pt x="15" y="2"/>
                    <a:pt x="19" y="4"/>
                    <a:pt x="24" y="4"/>
                  </a:cubicBezTo>
                  <a:cubicBezTo>
                    <a:pt x="28" y="5"/>
                    <a:pt x="34" y="6"/>
                    <a:pt x="40" y="7"/>
                  </a:cubicBezTo>
                  <a:cubicBezTo>
                    <a:pt x="53" y="8"/>
                    <a:pt x="68" y="8"/>
                    <a:pt x="85" y="10"/>
                  </a:cubicBezTo>
                  <a:cubicBezTo>
                    <a:pt x="101" y="11"/>
                    <a:pt x="120" y="12"/>
                    <a:pt x="139" y="13"/>
                  </a:cubicBezTo>
                  <a:cubicBezTo>
                    <a:pt x="158" y="14"/>
                    <a:pt x="176" y="14"/>
                    <a:pt x="193" y="13"/>
                  </a:cubicBezTo>
                  <a:cubicBezTo>
                    <a:pt x="210" y="13"/>
                    <a:pt x="225" y="11"/>
                    <a:pt x="237" y="10"/>
                  </a:cubicBezTo>
                  <a:cubicBezTo>
                    <a:pt x="250" y="9"/>
                    <a:pt x="260" y="8"/>
                    <a:pt x="267" y="8"/>
                  </a:cubicBezTo>
                  <a:cubicBezTo>
                    <a:pt x="274" y="7"/>
                    <a:pt x="278" y="7"/>
                    <a:pt x="278" y="8"/>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śļiḓé"/>
            <p:cNvSpPr/>
            <p:nvPr/>
          </p:nvSpPr>
          <p:spPr bwMode="auto">
            <a:xfrm>
              <a:off x="3538538" y="3182938"/>
              <a:ext cx="46038" cy="1009650"/>
            </a:xfrm>
            <a:custGeom>
              <a:avLst/>
              <a:gdLst>
                <a:gd name="T0" fmla="*/ 2 w 14"/>
                <a:gd name="T1" fmla="*/ 306 h 306"/>
                <a:gd name="T2" fmla="*/ 1 w 14"/>
                <a:gd name="T3" fmla="*/ 294 h 306"/>
                <a:gd name="T4" fmla="*/ 0 w 14"/>
                <a:gd name="T5" fmla="*/ 261 h 306"/>
                <a:gd name="T6" fmla="*/ 0 w 14"/>
                <a:gd name="T7" fmla="*/ 212 h 306"/>
                <a:gd name="T8" fmla="*/ 1 w 14"/>
                <a:gd name="T9" fmla="*/ 153 h 306"/>
                <a:gd name="T10" fmla="*/ 1 w 14"/>
                <a:gd name="T11" fmla="*/ 93 h 306"/>
                <a:gd name="T12" fmla="*/ 5 w 14"/>
                <a:gd name="T13" fmla="*/ 44 h 306"/>
                <a:gd name="T14" fmla="*/ 10 w 14"/>
                <a:gd name="T15" fmla="*/ 12 h 306"/>
                <a:gd name="T16" fmla="*/ 13 w 14"/>
                <a:gd name="T17" fmla="*/ 0 h 306"/>
                <a:gd name="T18" fmla="*/ 12 w 14"/>
                <a:gd name="T19" fmla="*/ 12 h 306"/>
                <a:gd name="T20" fmla="*/ 8 w 14"/>
                <a:gd name="T21" fmla="*/ 45 h 306"/>
                <a:gd name="T22" fmla="*/ 6 w 14"/>
                <a:gd name="T23" fmla="*/ 93 h 306"/>
                <a:gd name="T24" fmla="*/ 6 w 14"/>
                <a:gd name="T25" fmla="*/ 153 h 306"/>
                <a:gd name="T26" fmla="*/ 4 w 14"/>
                <a:gd name="T27" fmla="*/ 261 h 306"/>
                <a:gd name="T28" fmla="*/ 3 w 14"/>
                <a:gd name="T29" fmla="*/ 294 h 306"/>
                <a:gd name="T30" fmla="*/ 2 w 14"/>
                <a:gd name="T31"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06">
                  <a:moveTo>
                    <a:pt x="2" y="306"/>
                  </a:moveTo>
                  <a:cubicBezTo>
                    <a:pt x="2" y="306"/>
                    <a:pt x="1" y="301"/>
                    <a:pt x="1" y="294"/>
                  </a:cubicBezTo>
                  <a:cubicBezTo>
                    <a:pt x="1" y="286"/>
                    <a:pt x="1" y="275"/>
                    <a:pt x="0" y="261"/>
                  </a:cubicBezTo>
                  <a:cubicBezTo>
                    <a:pt x="0" y="247"/>
                    <a:pt x="0" y="230"/>
                    <a:pt x="0" y="212"/>
                  </a:cubicBezTo>
                  <a:cubicBezTo>
                    <a:pt x="0" y="194"/>
                    <a:pt x="1" y="174"/>
                    <a:pt x="1" y="153"/>
                  </a:cubicBezTo>
                  <a:cubicBezTo>
                    <a:pt x="1" y="132"/>
                    <a:pt x="1" y="111"/>
                    <a:pt x="1" y="93"/>
                  </a:cubicBezTo>
                  <a:cubicBezTo>
                    <a:pt x="2" y="75"/>
                    <a:pt x="3" y="58"/>
                    <a:pt x="5" y="44"/>
                  </a:cubicBezTo>
                  <a:cubicBezTo>
                    <a:pt x="6" y="31"/>
                    <a:pt x="8" y="20"/>
                    <a:pt x="10" y="12"/>
                  </a:cubicBezTo>
                  <a:cubicBezTo>
                    <a:pt x="12" y="4"/>
                    <a:pt x="13" y="0"/>
                    <a:pt x="13" y="0"/>
                  </a:cubicBezTo>
                  <a:cubicBezTo>
                    <a:pt x="14" y="0"/>
                    <a:pt x="13" y="5"/>
                    <a:pt x="12" y="12"/>
                  </a:cubicBezTo>
                  <a:cubicBezTo>
                    <a:pt x="11" y="20"/>
                    <a:pt x="10" y="31"/>
                    <a:pt x="8" y="45"/>
                  </a:cubicBezTo>
                  <a:cubicBezTo>
                    <a:pt x="7" y="59"/>
                    <a:pt x="7" y="75"/>
                    <a:pt x="6" y="93"/>
                  </a:cubicBezTo>
                  <a:cubicBezTo>
                    <a:pt x="6" y="111"/>
                    <a:pt x="6" y="132"/>
                    <a:pt x="6" y="153"/>
                  </a:cubicBezTo>
                  <a:cubicBezTo>
                    <a:pt x="5" y="195"/>
                    <a:pt x="5" y="233"/>
                    <a:pt x="4" y="261"/>
                  </a:cubicBezTo>
                  <a:cubicBezTo>
                    <a:pt x="4" y="275"/>
                    <a:pt x="3" y="286"/>
                    <a:pt x="3" y="294"/>
                  </a:cubicBezTo>
                  <a:cubicBezTo>
                    <a:pt x="3" y="301"/>
                    <a:pt x="2" y="306"/>
                    <a:pt x="2" y="306"/>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ṧḻîḍé"/>
            <p:cNvSpPr/>
            <p:nvPr/>
          </p:nvSpPr>
          <p:spPr bwMode="auto">
            <a:xfrm>
              <a:off x="3667125" y="2678113"/>
              <a:ext cx="188913" cy="171450"/>
            </a:xfrm>
            <a:custGeom>
              <a:avLst/>
              <a:gdLst>
                <a:gd name="T0" fmla="*/ 7 w 57"/>
                <a:gd name="T1" fmla="*/ 0 h 52"/>
                <a:gd name="T2" fmla="*/ 0 w 57"/>
                <a:gd name="T3" fmla="*/ 38 h 52"/>
                <a:gd name="T4" fmla="*/ 54 w 57"/>
                <a:gd name="T5" fmla="*/ 45 h 52"/>
                <a:gd name="T6" fmla="*/ 57 w 57"/>
                <a:gd name="T7" fmla="*/ 5 h 52"/>
                <a:gd name="T8" fmla="*/ 7 w 57"/>
                <a:gd name="T9" fmla="*/ 0 h 52"/>
              </a:gdLst>
              <a:ahLst/>
              <a:cxnLst>
                <a:cxn ang="0">
                  <a:pos x="T0" y="T1"/>
                </a:cxn>
                <a:cxn ang="0">
                  <a:pos x="T2" y="T3"/>
                </a:cxn>
                <a:cxn ang="0">
                  <a:pos x="T4" y="T5"/>
                </a:cxn>
                <a:cxn ang="0">
                  <a:pos x="T6" y="T7"/>
                </a:cxn>
                <a:cxn ang="0">
                  <a:pos x="T8" y="T9"/>
                </a:cxn>
              </a:cxnLst>
              <a:rect l="0" t="0" r="r" b="b"/>
              <a:pathLst>
                <a:path w="57" h="52">
                  <a:moveTo>
                    <a:pt x="7" y="0"/>
                  </a:moveTo>
                  <a:cubicBezTo>
                    <a:pt x="0" y="38"/>
                    <a:pt x="0" y="38"/>
                    <a:pt x="0" y="38"/>
                  </a:cubicBezTo>
                  <a:cubicBezTo>
                    <a:pt x="0" y="38"/>
                    <a:pt x="11" y="52"/>
                    <a:pt x="54" y="45"/>
                  </a:cubicBezTo>
                  <a:cubicBezTo>
                    <a:pt x="56" y="14"/>
                    <a:pt x="57" y="5"/>
                    <a:pt x="57" y="5"/>
                  </a:cubicBezTo>
                  <a:lnTo>
                    <a:pt x="7" y="0"/>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ṣlíďè"/>
            <p:cNvSpPr/>
            <p:nvPr/>
          </p:nvSpPr>
          <p:spPr bwMode="auto">
            <a:xfrm>
              <a:off x="3476625" y="1768476"/>
              <a:ext cx="141288" cy="165100"/>
            </a:xfrm>
            <a:custGeom>
              <a:avLst/>
              <a:gdLst>
                <a:gd name="T0" fmla="*/ 68 w 89"/>
                <a:gd name="T1" fmla="*/ 104 h 104"/>
                <a:gd name="T2" fmla="*/ 0 w 89"/>
                <a:gd name="T3" fmla="*/ 0 h 104"/>
                <a:gd name="T4" fmla="*/ 12 w 89"/>
                <a:gd name="T5" fmla="*/ 0 h 104"/>
                <a:gd name="T6" fmla="*/ 89 w 89"/>
                <a:gd name="T7" fmla="*/ 83 h 104"/>
                <a:gd name="T8" fmla="*/ 68 w 89"/>
                <a:gd name="T9" fmla="*/ 104 h 104"/>
              </a:gdLst>
              <a:ahLst/>
              <a:cxnLst>
                <a:cxn ang="0">
                  <a:pos x="T0" y="T1"/>
                </a:cxn>
                <a:cxn ang="0">
                  <a:pos x="T2" y="T3"/>
                </a:cxn>
                <a:cxn ang="0">
                  <a:pos x="T4" y="T5"/>
                </a:cxn>
                <a:cxn ang="0">
                  <a:pos x="T6" y="T7"/>
                </a:cxn>
                <a:cxn ang="0">
                  <a:pos x="T8" y="T9"/>
                </a:cxn>
              </a:cxnLst>
              <a:rect l="0" t="0" r="r" b="b"/>
              <a:pathLst>
                <a:path w="89" h="104">
                  <a:moveTo>
                    <a:pt x="68" y="104"/>
                  </a:moveTo>
                  <a:lnTo>
                    <a:pt x="0" y="0"/>
                  </a:lnTo>
                  <a:lnTo>
                    <a:pt x="12" y="0"/>
                  </a:lnTo>
                  <a:lnTo>
                    <a:pt x="89" y="83"/>
                  </a:lnTo>
                  <a:lnTo>
                    <a:pt x="68"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ïṩļïďé"/>
            <p:cNvSpPr/>
            <p:nvPr/>
          </p:nvSpPr>
          <p:spPr bwMode="auto">
            <a:xfrm>
              <a:off x="3327400" y="1597026"/>
              <a:ext cx="280988" cy="269875"/>
            </a:xfrm>
            <a:custGeom>
              <a:avLst/>
              <a:gdLst>
                <a:gd name="T0" fmla="*/ 27 w 85"/>
                <a:gd name="T1" fmla="*/ 23 h 82"/>
                <a:gd name="T2" fmla="*/ 58 w 85"/>
                <a:gd name="T3" fmla="*/ 63 h 82"/>
                <a:gd name="T4" fmla="*/ 27 w 85"/>
                <a:gd name="T5" fmla="*/ 23 h 82"/>
              </a:gdLst>
              <a:ahLst/>
              <a:cxnLst>
                <a:cxn ang="0">
                  <a:pos x="T0" y="T1"/>
                </a:cxn>
                <a:cxn ang="0">
                  <a:pos x="T2" y="T3"/>
                </a:cxn>
                <a:cxn ang="0">
                  <a:pos x="T4" y="T5"/>
                </a:cxn>
              </a:cxnLst>
              <a:rect l="0" t="0" r="r" b="b"/>
              <a:pathLst>
                <a:path w="85" h="82">
                  <a:moveTo>
                    <a:pt x="27" y="23"/>
                  </a:moveTo>
                  <a:cubicBezTo>
                    <a:pt x="0" y="42"/>
                    <a:pt x="29" y="82"/>
                    <a:pt x="58" y="63"/>
                  </a:cubicBezTo>
                  <a:cubicBezTo>
                    <a:pt x="85" y="45"/>
                    <a:pt x="58" y="0"/>
                    <a:pt x="27" y="23"/>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ïṩḻîḓê"/>
            <p:cNvSpPr/>
            <p:nvPr/>
          </p:nvSpPr>
          <p:spPr bwMode="auto">
            <a:xfrm>
              <a:off x="3333750" y="1787526"/>
              <a:ext cx="1006475" cy="1119188"/>
            </a:xfrm>
            <a:custGeom>
              <a:avLst/>
              <a:gdLst>
                <a:gd name="T0" fmla="*/ 297 w 305"/>
                <a:gd name="T1" fmla="*/ 168 h 339"/>
                <a:gd name="T2" fmla="*/ 119 w 305"/>
                <a:gd name="T3" fmla="*/ 19 h 339"/>
                <a:gd name="T4" fmla="*/ 47 w 305"/>
                <a:gd name="T5" fmla="*/ 241 h 339"/>
                <a:gd name="T6" fmla="*/ 297 w 305"/>
                <a:gd name="T7" fmla="*/ 168 h 339"/>
              </a:gdLst>
              <a:ahLst/>
              <a:cxnLst>
                <a:cxn ang="0">
                  <a:pos x="T0" y="T1"/>
                </a:cxn>
                <a:cxn ang="0">
                  <a:pos x="T2" y="T3"/>
                </a:cxn>
                <a:cxn ang="0">
                  <a:pos x="T4" y="T5"/>
                </a:cxn>
                <a:cxn ang="0">
                  <a:pos x="T6" y="T7"/>
                </a:cxn>
              </a:cxnLst>
              <a:rect l="0" t="0" r="r" b="b"/>
              <a:pathLst>
                <a:path w="305" h="339">
                  <a:moveTo>
                    <a:pt x="297" y="168"/>
                  </a:moveTo>
                  <a:cubicBezTo>
                    <a:pt x="292" y="63"/>
                    <a:pt x="226" y="0"/>
                    <a:pt x="119" y="19"/>
                  </a:cubicBezTo>
                  <a:cubicBezTo>
                    <a:pt x="12" y="39"/>
                    <a:pt x="0" y="161"/>
                    <a:pt x="47" y="241"/>
                  </a:cubicBezTo>
                  <a:cubicBezTo>
                    <a:pt x="93" y="321"/>
                    <a:pt x="305" y="339"/>
                    <a:pt x="297" y="168"/>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2" name="íşḻîďé"/>
            <p:cNvSpPr/>
            <p:nvPr/>
          </p:nvSpPr>
          <p:spPr bwMode="auto">
            <a:xfrm>
              <a:off x="4575175" y="3308351"/>
              <a:ext cx="404813" cy="396875"/>
            </a:xfrm>
            <a:custGeom>
              <a:avLst/>
              <a:gdLst>
                <a:gd name="T0" fmla="*/ 9 w 123"/>
                <a:gd name="T1" fmla="*/ 0 h 120"/>
                <a:gd name="T2" fmla="*/ 118 w 123"/>
                <a:gd name="T3" fmla="*/ 98 h 120"/>
                <a:gd name="T4" fmla="*/ 92 w 123"/>
                <a:gd name="T5" fmla="*/ 72 h 120"/>
                <a:gd name="T6" fmla="*/ 44 w 123"/>
                <a:gd name="T7" fmla="*/ 59 h 120"/>
                <a:gd name="T8" fmla="*/ 0 w 123"/>
                <a:gd name="T9" fmla="*/ 39 h 120"/>
                <a:gd name="T10" fmla="*/ 9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9" y="0"/>
                  </a:moveTo>
                  <a:cubicBezTo>
                    <a:pt x="52" y="4"/>
                    <a:pt x="123" y="28"/>
                    <a:pt x="118" y="98"/>
                  </a:cubicBezTo>
                  <a:cubicBezTo>
                    <a:pt x="116" y="120"/>
                    <a:pt x="94" y="97"/>
                    <a:pt x="92" y="72"/>
                  </a:cubicBezTo>
                  <a:cubicBezTo>
                    <a:pt x="72" y="94"/>
                    <a:pt x="53" y="90"/>
                    <a:pt x="44" y="59"/>
                  </a:cubicBezTo>
                  <a:cubicBezTo>
                    <a:pt x="35" y="41"/>
                    <a:pt x="0" y="39"/>
                    <a:pt x="0" y="39"/>
                  </a:cubicBez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3" name="isľîdè"/>
            <p:cNvSpPr/>
            <p:nvPr/>
          </p:nvSpPr>
          <p:spPr bwMode="auto">
            <a:xfrm>
              <a:off x="3990975" y="2227263"/>
              <a:ext cx="150813" cy="144463"/>
            </a:xfrm>
            <a:custGeom>
              <a:avLst/>
              <a:gdLst>
                <a:gd name="T0" fmla="*/ 27 w 46"/>
                <a:gd name="T1" fmla="*/ 6 h 44"/>
                <a:gd name="T2" fmla="*/ 24 w 46"/>
                <a:gd name="T3" fmla="*/ 43 h 44"/>
                <a:gd name="T4" fmla="*/ 27 w 46"/>
                <a:gd name="T5" fmla="*/ 6 h 44"/>
              </a:gdLst>
              <a:ahLst/>
              <a:cxnLst>
                <a:cxn ang="0">
                  <a:pos x="T0" y="T1"/>
                </a:cxn>
                <a:cxn ang="0">
                  <a:pos x="T2" y="T3"/>
                </a:cxn>
                <a:cxn ang="0">
                  <a:pos x="T4" y="T5"/>
                </a:cxn>
              </a:cxnLst>
              <a:rect l="0" t="0" r="r" b="b"/>
              <a:pathLst>
                <a:path w="46" h="44">
                  <a:moveTo>
                    <a:pt x="27" y="6"/>
                  </a:moveTo>
                  <a:cubicBezTo>
                    <a:pt x="46" y="11"/>
                    <a:pt x="36" y="44"/>
                    <a:pt x="24" y="43"/>
                  </a:cubicBezTo>
                  <a:cubicBezTo>
                    <a:pt x="0" y="40"/>
                    <a:pt x="9" y="0"/>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4" name="îṩlíḋé"/>
            <p:cNvSpPr/>
            <p:nvPr/>
          </p:nvSpPr>
          <p:spPr bwMode="auto">
            <a:xfrm>
              <a:off x="3455988" y="1985963"/>
              <a:ext cx="396875" cy="649288"/>
            </a:xfrm>
            <a:custGeom>
              <a:avLst/>
              <a:gdLst>
                <a:gd name="T0" fmla="*/ 42 w 120"/>
                <a:gd name="T1" fmla="*/ 194 h 197"/>
                <a:gd name="T2" fmla="*/ 55 w 120"/>
                <a:gd name="T3" fmla="*/ 194 h 197"/>
                <a:gd name="T4" fmla="*/ 84 w 120"/>
                <a:gd name="T5" fmla="*/ 176 h 197"/>
                <a:gd name="T6" fmla="*/ 113 w 120"/>
                <a:gd name="T7" fmla="*/ 65 h 197"/>
                <a:gd name="T8" fmla="*/ 104 w 120"/>
                <a:gd name="T9" fmla="*/ 34 h 197"/>
                <a:gd name="T10" fmla="*/ 82 w 120"/>
                <a:gd name="T11" fmla="*/ 14 h 197"/>
                <a:gd name="T12" fmla="*/ 32 w 120"/>
                <a:gd name="T13" fmla="*/ 12 h 197"/>
                <a:gd name="T14" fmla="*/ 6 w 120"/>
                <a:gd name="T15" fmla="*/ 33 h 197"/>
                <a:gd name="T16" fmla="*/ 0 w 120"/>
                <a:gd name="T17" fmla="*/ 45 h 197"/>
                <a:gd name="T18" fmla="*/ 0 w 120"/>
                <a:gd name="T19" fmla="*/ 42 h 197"/>
                <a:gd name="T20" fmla="*/ 2 w 120"/>
                <a:gd name="T21" fmla="*/ 38 h 197"/>
                <a:gd name="T22" fmla="*/ 4 w 120"/>
                <a:gd name="T23" fmla="*/ 32 h 197"/>
                <a:gd name="T24" fmla="*/ 31 w 120"/>
                <a:gd name="T25" fmla="*/ 8 h 197"/>
                <a:gd name="T26" fmla="*/ 84 w 120"/>
                <a:gd name="T27" fmla="*/ 9 h 197"/>
                <a:gd name="T28" fmla="*/ 109 w 120"/>
                <a:gd name="T29" fmla="*/ 31 h 197"/>
                <a:gd name="T30" fmla="*/ 118 w 120"/>
                <a:gd name="T31" fmla="*/ 64 h 197"/>
                <a:gd name="T32" fmla="*/ 87 w 120"/>
                <a:gd name="T33" fmla="*/ 178 h 197"/>
                <a:gd name="T34" fmla="*/ 71 w 120"/>
                <a:gd name="T35" fmla="*/ 191 h 197"/>
                <a:gd name="T36" fmla="*/ 55 w 120"/>
                <a:gd name="T37" fmla="*/ 196 h 197"/>
                <a:gd name="T38" fmla="*/ 45 w 120"/>
                <a:gd name="T39" fmla="*/ 196 h 197"/>
                <a:gd name="T40" fmla="*/ 42 w 120"/>
                <a:gd name="T41"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97">
                  <a:moveTo>
                    <a:pt x="42" y="194"/>
                  </a:moveTo>
                  <a:cubicBezTo>
                    <a:pt x="42" y="194"/>
                    <a:pt x="47" y="195"/>
                    <a:pt x="55" y="194"/>
                  </a:cubicBezTo>
                  <a:cubicBezTo>
                    <a:pt x="63" y="193"/>
                    <a:pt x="75" y="187"/>
                    <a:pt x="84" y="176"/>
                  </a:cubicBezTo>
                  <a:cubicBezTo>
                    <a:pt x="103" y="152"/>
                    <a:pt x="115" y="110"/>
                    <a:pt x="113" y="65"/>
                  </a:cubicBezTo>
                  <a:cubicBezTo>
                    <a:pt x="113" y="53"/>
                    <a:pt x="110" y="42"/>
                    <a:pt x="104" y="34"/>
                  </a:cubicBezTo>
                  <a:cubicBezTo>
                    <a:pt x="99" y="25"/>
                    <a:pt x="91" y="18"/>
                    <a:pt x="82" y="14"/>
                  </a:cubicBezTo>
                  <a:cubicBezTo>
                    <a:pt x="65" y="5"/>
                    <a:pt x="46" y="6"/>
                    <a:pt x="32" y="12"/>
                  </a:cubicBezTo>
                  <a:cubicBezTo>
                    <a:pt x="18" y="17"/>
                    <a:pt x="10" y="26"/>
                    <a:pt x="6" y="33"/>
                  </a:cubicBezTo>
                  <a:cubicBezTo>
                    <a:pt x="2" y="40"/>
                    <a:pt x="1" y="45"/>
                    <a:pt x="0" y="45"/>
                  </a:cubicBezTo>
                  <a:cubicBezTo>
                    <a:pt x="0" y="45"/>
                    <a:pt x="0" y="44"/>
                    <a:pt x="0" y="42"/>
                  </a:cubicBezTo>
                  <a:cubicBezTo>
                    <a:pt x="1" y="40"/>
                    <a:pt x="1" y="39"/>
                    <a:pt x="2" y="38"/>
                  </a:cubicBezTo>
                  <a:cubicBezTo>
                    <a:pt x="2" y="36"/>
                    <a:pt x="3" y="34"/>
                    <a:pt x="4" y="32"/>
                  </a:cubicBezTo>
                  <a:cubicBezTo>
                    <a:pt x="8" y="25"/>
                    <a:pt x="16" y="14"/>
                    <a:pt x="31" y="8"/>
                  </a:cubicBezTo>
                  <a:cubicBezTo>
                    <a:pt x="45" y="2"/>
                    <a:pt x="65" y="0"/>
                    <a:pt x="84" y="9"/>
                  </a:cubicBezTo>
                  <a:cubicBezTo>
                    <a:pt x="94" y="14"/>
                    <a:pt x="103" y="21"/>
                    <a:pt x="109" y="31"/>
                  </a:cubicBezTo>
                  <a:cubicBezTo>
                    <a:pt x="115" y="41"/>
                    <a:pt x="118" y="52"/>
                    <a:pt x="118" y="64"/>
                  </a:cubicBezTo>
                  <a:cubicBezTo>
                    <a:pt x="120" y="111"/>
                    <a:pt x="107" y="154"/>
                    <a:pt x="87" y="178"/>
                  </a:cubicBezTo>
                  <a:cubicBezTo>
                    <a:pt x="82" y="184"/>
                    <a:pt x="76" y="188"/>
                    <a:pt x="71" y="191"/>
                  </a:cubicBezTo>
                  <a:cubicBezTo>
                    <a:pt x="65" y="194"/>
                    <a:pt x="60" y="196"/>
                    <a:pt x="55" y="196"/>
                  </a:cubicBezTo>
                  <a:cubicBezTo>
                    <a:pt x="51" y="197"/>
                    <a:pt x="48" y="196"/>
                    <a:pt x="45" y="196"/>
                  </a:cubicBezTo>
                  <a:cubicBezTo>
                    <a:pt x="43" y="195"/>
                    <a:pt x="42" y="195"/>
                    <a:pt x="42" y="194"/>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îṡlidê"/>
            <p:cNvSpPr/>
            <p:nvPr/>
          </p:nvSpPr>
          <p:spPr bwMode="auto">
            <a:xfrm>
              <a:off x="4049713" y="2420938"/>
              <a:ext cx="250825" cy="211138"/>
            </a:xfrm>
            <a:custGeom>
              <a:avLst/>
              <a:gdLst>
                <a:gd name="T0" fmla="*/ 16 w 76"/>
                <a:gd name="T1" fmla="*/ 9 h 64"/>
                <a:gd name="T2" fmla="*/ 72 w 76"/>
                <a:gd name="T3" fmla="*/ 38 h 64"/>
                <a:gd name="T4" fmla="*/ 76 w 76"/>
                <a:gd name="T5" fmla="*/ 24 h 64"/>
                <a:gd name="T6" fmla="*/ 16 w 76"/>
                <a:gd name="T7" fmla="*/ 9 h 64"/>
              </a:gdLst>
              <a:ahLst/>
              <a:cxnLst>
                <a:cxn ang="0">
                  <a:pos x="T0" y="T1"/>
                </a:cxn>
                <a:cxn ang="0">
                  <a:pos x="T2" y="T3"/>
                </a:cxn>
                <a:cxn ang="0">
                  <a:pos x="T4" y="T5"/>
                </a:cxn>
                <a:cxn ang="0">
                  <a:pos x="T6" y="T7"/>
                </a:cxn>
              </a:cxnLst>
              <a:rect l="0" t="0" r="r" b="b"/>
              <a:pathLst>
                <a:path w="76" h="64">
                  <a:moveTo>
                    <a:pt x="16" y="9"/>
                  </a:moveTo>
                  <a:cubicBezTo>
                    <a:pt x="0" y="22"/>
                    <a:pt x="43" y="64"/>
                    <a:pt x="72" y="38"/>
                  </a:cubicBezTo>
                  <a:cubicBezTo>
                    <a:pt x="73" y="33"/>
                    <a:pt x="75" y="28"/>
                    <a:pt x="76" y="24"/>
                  </a:cubicBezTo>
                  <a:cubicBezTo>
                    <a:pt x="28" y="52"/>
                    <a:pt x="29" y="0"/>
                    <a:pt x="16" y="9"/>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îṩľïḋè"/>
            <p:cNvSpPr/>
            <p:nvPr/>
          </p:nvSpPr>
          <p:spPr bwMode="auto">
            <a:xfrm>
              <a:off x="3684588" y="3063876"/>
              <a:ext cx="422275" cy="519113"/>
            </a:xfrm>
            <a:custGeom>
              <a:avLst/>
              <a:gdLst>
                <a:gd name="T0" fmla="*/ 0 w 266"/>
                <a:gd name="T1" fmla="*/ 111 h 327"/>
                <a:gd name="T2" fmla="*/ 172 w 266"/>
                <a:gd name="T3" fmla="*/ 327 h 327"/>
                <a:gd name="T4" fmla="*/ 266 w 266"/>
                <a:gd name="T5" fmla="*/ 192 h 327"/>
                <a:gd name="T6" fmla="*/ 116 w 266"/>
                <a:gd name="T7" fmla="*/ 0 h 327"/>
                <a:gd name="T8" fmla="*/ 0 w 266"/>
                <a:gd name="T9" fmla="*/ 111 h 327"/>
              </a:gdLst>
              <a:ahLst/>
              <a:cxnLst>
                <a:cxn ang="0">
                  <a:pos x="T0" y="T1"/>
                </a:cxn>
                <a:cxn ang="0">
                  <a:pos x="T2" y="T3"/>
                </a:cxn>
                <a:cxn ang="0">
                  <a:pos x="T4" y="T5"/>
                </a:cxn>
                <a:cxn ang="0">
                  <a:pos x="T6" y="T7"/>
                </a:cxn>
                <a:cxn ang="0">
                  <a:pos x="T8" y="T9"/>
                </a:cxn>
              </a:cxnLst>
              <a:rect l="0" t="0" r="r" b="b"/>
              <a:pathLst>
                <a:path w="266" h="327">
                  <a:moveTo>
                    <a:pt x="0" y="111"/>
                  </a:moveTo>
                  <a:lnTo>
                    <a:pt x="172" y="327"/>
                  </a:lnTo>
                  <a:lnTo>
                    <a:pt x="266" y="192"/>
                  </a:lnTo>
                  <a:lnTo>
                    <a:pt x="116" y="0"/>
                  </a:lnTo>
                  <a:lnTo>
                    <a:pt x="0" y="1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0" name="ïṡ1ïḋé"/>
            <p:cNvSpPr/>
            <p:nvPr/>
          </p:nvSpPr>
          <p:spPr bwMode="auto">
            <a:xfrm>
              <a:off x="3265488" y="2625726"/>
              <a:ext cx="673100" cy="646113"/>
            </a:xfrm>
            <a:custGeom>
              <a:avLst/>
              <a:gdLst>
                <a:gd name="T0" fmla="*/ 118 w 204"/>
                <a:gd name="T1" fmla="*/ 196 h 196"/>
                <a:gd name="T2" fmla="*/ 204 w 204"/>
                <a:gd name="T3" fmla="*/ 136 h 196"/>
                <a:gd name="T4" fmla="*/ 118 w 204"/>
                <a:gd name="T5" fmla="*/ 196 h 196"/>
              </a:gdLst>
              <a:ahLst/>
              <a:cxnLst>
                <a:cxn ang="0">
                  <a:pos x="T0" y="T1"/>
                </a:cxn>
                <a:cxn ang="0">
                  <a:pos x="T2" y="T3"/>
                </a:cxn>
                <a:cxn ang="0">
                  <a:pos x="T4" y="T5"/>
                </a:cxn>
              </a:cxnLst>
              <a:rect l="0" t="0" r="r" b="b"/>
              <a:pathLst>
                <a:path w="204" h="196">
                  <a:moveTo>
                    <a:pt x="118" y="196"/>
                  </a:moveTo>
                  <a:cubicBezTo>
                    <a:pt x="204" y="136"/>
                    <a:pt x="204" y="136"/>
                    <a:pt x="204" y="136"/>
                  </a:cubicBezTo>
                  <a:cubicBezTo>
                    <a:pt x="166" y="0"/>
                    <a:pt x="0" y="120"/>
                    <a:pt x="118" y="1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îšļîḍê"/>
            <p:cNvSpPr/>
            <p:nvPr/>
          </p:nvSpPr>
          <p:spPr bwMode="auto">
            <a:xfrm>
              <a:off x="4125913" y="3282951"/>
              <a:ext cx="538163" cy="352425"/>
            </a:xfrm>
            <a:custGeom>
              <a:avLst/>
              <a:gdLst>
                <a:gd name="T0" fmla="*/ 17 w 339"/>
                <a:gd name="T1" fmla="*/ 79 h 222"/>
                <a:gd name="T2" fmla="*/ 301 w 339"/>
                <a:gd name="T3" fmla="*/ 0 h 222"/>
                <a:gd name="T4" fmla="*/ 339 w 339"/>
                <a:gd name="T5" fmla="*/ 120 h 222"/>
                <a:gd name="T6" fmla="*/ 0 w 339"/>
                <a:gd name="T7" fmla="*/ 222 h 222"/>
                <a:gd name="T8" fmla="*/ 17 w 339"/>
                <a:gd name="T9" fmla="*/ 79 h 222"/>
              </a:gdLst>
              <a:ahLst/>
              <a:cxnLst>
                <a:cxn ang="0">
                  <a:pos x="T0" y="T1"/>
                </a:cxn>
                <a:cxn ang="0">
                  <a:pos x="T2" y="T3"/>
                </a:cxn>
                <a:cxn ang="0">
                  <a:pos x="T4" y="T5"/>
                </a:cxn>
                <a:cxn ang="0">
                  <a:pos x="T6" y="T7"/>
                </a:cxn>
                <a:cxn ang="0">
                  <a:pos x="T8" y="T9"/>
                </a:cxn>
              </a:cxnLst>
              <a:rect l="0" t="0" r="r" b="b"/>
              <a:pathLst>
                <a:path w="339" h="222">
                  <a:moveTo>
                    <a:pt x="17" y="79"/>
                  </a:moveTo>
                  <a:lnTo>
                    <a:pt x="301" y="0"/>
                  </a:lnTo>
                  <a:lnTo>
                    <a:pt x="339" y="120"/>
                  </a:lnTo>
                  <a:lnTo>
                    <a:pt x="0" y="222"/>
                  </a:lnTo>
                  <a:lnTo>
                    <a:pt x="17" y="79"/>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3" name="ïSľiḋè"/>
            <p:cNvSpPr/>
            <p:nvPr/>
          </p:nvSpPr>
          <p:spPr bwMode="auto">
            <a:xfrm>
              <a:off x="3848100" y="3305176"/>
              <a:ext cx="400050" cy="388938"/>
            </a:xfrm>
            <a:custGeom>
              <a:avLst/>
              <a:gdLst>
                <a:gd name="T0" fmla="*/ 117 w 121"/>
                <a:gd name="T1" fmla="*/ 55 h 118"/>
                <a:gd name="T2" fmla="*/ 38 w 121"/>
                <a:gd name="T3" fmla="*/ 28 h 118"/>
                <a:gd name="T4" fmla="*/ 69 w 121"/>
                <a:gd name="T5" fmla="*/ 117 h 118"/>
                <a:gd name="T6" fmla="*/ 117 w 121"/>
                <a:gd name="T7" fmla="*/ 55 h 118"/>
              </a:gdLst>
              <a:ahLst/>
              <a:cxnLst>
                <a:cxn ang="0">
                  <a:pos x="T0" y="T1"/>
                </a:cxn>
                <a:cxn ang="0">
                  <a:pos x="T2" y="T3"/>
                </a:cxn>
                <a:cxn ang="0">
                  <a:pos x="T4" y="T5"/>
                </a:cxn>
                <a:cxn ang="0">
                  <a:pos x="T6" y="T7"/>
                </a:cxn>
              </a:cxnLst>
              <a:rect l="0" t="0" r="r" b="b"/>
              <a:pathLst>
                <a:path w="121" h="118">
                  <a:moveTo>
                    <a:pt x="117" y="55"/>
                  </a:moveTo>
                  <a:cubicBezTo>
                    <a:pt x="110" y="16"/>
                    <a:pt x="75" y="0"/>
                    <a:pt x="38" y="28"/>
                  </a:cubicBezTo>
                  <a:cubicBezTo>
                    <a:pt x="0" y="56"/>
                    <a:pt x="20" y="118"/>
                    <a:pt x="69" y="117"/>
                  </a:cubicBezTo>
                  <a:cubicBezTo>
                    <a:pt x="119" y="116"/>
                    <a:pt x="121" y="74"/>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4" name="íṩlíďè"/>
            <p:cNvSpPr/>
            <p:nvPr/>
          </p:nvSpPr>
          <p:spPr bwMode="auto">
            <a:xfrm>
              <a:off x="4462463" y="3209926"/>
              <a:ext cx="339725" cy="300038"/>
            </a:xfrm>
            <a:custGeom>
              <a:avLst/>
              <a:gdLst>
                <a:gd name="T0" fmla="*/ 100 w 103"/>
                <a:gd name="T1" fmla="*/ 40 h 91"/>
                <a:gd name="T2" fmla="*/ 31 w 103"/>
                <a:gd name="T3" fmla="*/ 18 h 91"/>
                <a:gd name="T4" fmla="*/ 62 w 103"/>
                <a:gd name="T5" fmla="*/ 90 h 91"/>
                <a:gd name="T6" fmla="*/ 100 w 103"/>
                <a:gd name="T7" fmla="*/ 40 h 91"/>
              </a:gdLst>
              <a:ahLst/>
              <a:cxnLst>
                <a:cxn ang="0">
                  <a:pos x="T0" y="T1"/>
                </a:cxn>
                <a:cxn ang="0">
                  <a:pos x="T2" y="T3"/>
                </a:cxn>
                <a:cxn ang="0">
                  <a:pos x="T4" y="T5"/>
                </a:cxn>
                <a:cxn ang="0">
                  <a:pos x="T6" y="T7"/>
                </a:cxn>
              </a:cxnLst>
              <a:rect l="0" t="0" r="r" b="b"/>
              <a:pathLst>
                <a:path w="103" h="91">
                  <a:moveTo>
                    <a:pt x="100" y="40"/>
                  </a:moveTo>
                  <a:cubicBezTo>
                    <a:pt x="95" y="9"/>
                    <a:pt x="56" y="0"/>
                    <a:pt x="31" y="18"/>
                  </a:cubicBezTo>
                  <a:cubicBezTo>
                    <a:pt x="0" y="39"/>
                    <a:pt x="21" y="91"/>
                    <a:pt x="62" y="90"/>
                  </a:cubicBezTo>
                  <a:cubicBezTo>
                    <a:pt x="102" y="90"/>
                    <a:pt x="103" y="56"/>
                    <a:pt x="100"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5" name="îSḷiďé"/>
            <p:cNvSpPr/>
            <p:nvPr/>
          </p:nvSpPr>
          <p:spPr bwMode="auto">
            <a:xfrm>
              <a:off x="3813175" y="1998663"/>
              <a:ext cx="398463" cy="95250"/>
            </a:xfrm>
            <a:custGeom>
              <a:avLst/>
              <a:gdLst>
                <a:gd name="T0" fmla="*/ 121 w 121"/>
                <a:gd name="T1" fmla="*/ 7 h 29"/>
                <a:gd name="T2" fmla="*/ 103 w 121"/>
                <a:gd name="T3" fmla="*/ 5 h 29"/>
                <a:gd name="T4" fmla="*/ 59 w 121"/>
                <a:gd name="T5" fmla="*/ 10 h 29"/>
                <a:gd name="T6" fmla="*/ 17 w 121"/>
                <a:gd name="T7" fmla="*/ 21 h 29"/>
                <a:gd name="T8" fmla="*/ 1 w 121"/>
                <a:gd name="T9" fmla="*/ 28 h 29"/>
                <a:gd name="T10" fmla="*/ 16 w 121"/>
                <a:gd name="T11" fmla="*/ 17 h 29"/>
                <a:gd name="T12" fmla="*/ 59 w 121"/>
                <a:gd name="T13" fmla="*/ 5 h 29"/>
                <a:gd name="T14" fmla="*/ 103 w 121"/>
                <a:gd name="T15" fmla="*/ 2 h 29"/>
                <a:gd name="T16" fmla="*/ 121 w 12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
                  <a:moveTo>
                    <a:pt x="121" y="7"/>
                  </a:moveTo>
                  <a:cubicBezTo>
                    <a:pt x="121" y="8"/>
                    <a:pt x="114" y="6"/>
                    <a:pt x="103" y="5"/>
                  </a:cubicBezTo>
                  <a:cubicBezTo>
                    <a:pt x="92" y="5"/>
                    <a:pt x="76" y="7"/>
                    <a:pt x="59" y="10"/>
                  </a:cubicBezTo>
                  <a:cubicBezTo>
                    <a:pt x="42" y="12"/>
                    <a:pt x="28" y="16"/>
                    <a:pt x="17" y="21"/>
                  </a:cubicBezTo>
                  <a:cubicBezTo>
                    <a:pt x="7" y="25"/>
                    <a:pt x="1" y="29"/>
                    <a:pt x="1" y="28"/>
                  </a:cubicBezTo>
                  <a:cubicBezTo>
                    <a:pt x="0" y="28"/>
                    <a:pt x="5" y="23"/>
                    <a:pt x="16" y="17"/>
                  </a:cubicBezTo>
                  <a:cubicBezTo>
                    <a:pt x="26" y="12"/>
                    <a:pt x="41" y="7"/>
                    <a:pt x="59" y="5"/>
                  </a:cubicBezTo>
                  <a:cubicBezTo>
                    <a:pt x="76" y="2"/>
                    <a:pt x="92" y="0"/>
                    <a:pt x="103" y="2"/>
                  </a:cubicBezTo>
                  <a:cubicBezTo>
                    <a:pt x="115" y="3"/>
                    <a:pt x="121" y="6"/>
                    <a:pt x="121" y="7"/>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6" name="iSḻiďé"/>
            <p:cNvSpPr/>
            <p:nvPr/>
          </p:nvSpPr>
          <p:spPr bwMode="auto">
            <a:xfrm>
              <a:off x="3978275" y="2138363"/>
              <a:ext cx="77788" cy="65088"/>
            </a:xfrm>
            <a:custGeom>
              <a:avLst/>
              <a:gdLst>
                <a:gd name="T0" fmla="*/ 24 w 24"/>
                <a:gd name="T1" fmla="*/ 1 h 20"/>
                <a:gd name="T2" fmla="*/ 20 w 24"/>
                <a:gd name="T3" fmla="*/ 4 h 20"/>
                <a:gd name="T4" fmla="*/ 11 w 24"/>
                <a:gd name="T5" fmla="*/ 9 h 20"/>
                <a:gd name="T6" fmla="*/ 1 w 24"/>
                <a:gd name="T7" fmla="*/ 20 h 20"/>
                <a:gd name="T8" fmla="*/ 1 w 24"/>
                <a:gd name="T9" fmla="*/ 15 h 20"/>
                <a:gd name="T10" fmla="*/ 8 w 24"/>
                <a:gd name="T11" fmla="*/ 5 h 20"/>
                <a:gd name="T12" fmla="*/ 19 w 24"/>
                <a:gd name="T13" fmla="*/ 0 h 20"/>
                <a:gd name="T14" fmla="*/ 24 w 24"/>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1"/>
                  </a:moveTo>
                  <a:cubicBezTo>
                    <a:pt x="24" y="2"/>
                    <a:pt x="22" y="3"/>
                    <a:pt x="20" y="4"/>
                  </a:cubicBezTo>
                  <a:cubicBezTo>
                    <a:pt x="17" y="5"/>
                    <a:pt x="14" y="6"/>
                    <a:pt x="11" y="9"/>
                  </a:cubicBezTo>
                  <a:cubicBezTo>
                    <a:pt x="5" y="14"/>
                    <a:pt x="2" y="20"/>
                    <a:pt x="1" y="20"/>
                  </a:cubicBezTo>
                  <a:cubicBezTo>
                    <a:pt x="0" y="20"/>
                    <a:pt x="0" y="18"/>
                    <a:pt x="1" y="15"/>
                  </a:cubicBezTo>
                  <a:cubicBezTo>
                    <a:pt x="2" y="12"/>
                    <a:pt x="4" y="8"/>
                    <a:pt x="8" y="5"/>
                  </a:cubicBezTo>
                  <a:cubicBezTo>
                    <a:pt x="11" y="2"/>
                    <a:pt x="15" y="0"/>
                    <a:pt x="19" y="0"/>
                  </a:cubicBezTo>
                  <a:cubicBezTo>
                    <a:pt x="22" y="0"/>
                    <a:pt x="24" y="1"/>
                    <a:pt x="24" y="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7" name="íŝlîḑè"/>
            <p:cNvSpPr/>
            <p:nvPr/>
          </p:nvSpPr>
          <p:spPr bwMode="auto">
            <a:xfrm>
              <a:off x="3559175" y="1616076"/>
              <a:ext cx="398463" cy="709613"/>
            </a:xfrm>
            <a:custGeom>
              <a:avLst/>
              <a:gdLst>
                <a:gd name="T0" fmla="*/ 13 w 121"/>
                <a:gd name="T1" fmla="*/ 210 h 215"/>
                <a:gd name="T2" fmla="*/ 121 w 121"/>
                <a:gd name="T3" fmla="*/ 71 h 215"/>
                <a:gd name="T4" fmla="*/ 106 w 121"/>
                <a:gd name="T5" fmla="*/ 69 h 215"/>
                <a:gd name="T6" fmla="*/ 22 w 121"/>
                <a:gd name="T7" fmla="*/ 215 h 215"/>
                <a:gd name="T8" fmla="*/ 13 w 121"/>
                <a:gd name="T9" fmla="*/ 210 h 215"/>
              </a:gdLst>
              <a:ahLst/>
              <a:cxnLst>
                <a:cxn ang="0">
                  <a:pos x="T0" y="T1"/>
                </a:cxn>
                <a:cxn ang="0">
                  <a:pos x="T2" y="T3"/>
                </a:cxn>
                <a:cxn ang="0">
                  <a:pos x="T4" y="T5"/>
                </a:cxn>
                <a:cxn ang="0">
                  <a:pos x="T6" y="T7"/>
                </a:cxn>
                <a:cxn ang="0">
                  <a:pos x="T8" y="T9"/>
                </a:cxn>
              </a:cxnLst>
              <a:rect l="0" t="0" r="r" b="b"/>
              <a:pathLst>
                <a:path w="121" h="215">
                  <a:moveTo>
                    <a:pt x="13" y="210"/>
                  </a:moveTo>
                  <a:cubicBezTo>
                    <a:pt x="0" y="105"/>
                    <a:pt x="73" y="0"/>
                    <a:pt x="121" y="71"/>
                  </a:cubicBezTo>
                  <a:cubicBezTo>
                    <a:pt x="115" y="70"/>
                    <a:pt x="106" y="69"/>
                    <a:pt x="106" y="69"/>
                  </a:cubicBezTo>
                  <a:cubicBezTo>
                    <a:pt x="79" y="40"/>
                    <a:pt x="31" y="87"/>
                    <a:pt x="22" y="215"/>
                  </a:cubicBezTo>
                  <a:cubicBezTo>
                    <a:pt x="20" y="215"/>
                    <a:pt x="13" y="210"/>
                    <a:pt x="13" y="21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8" name="ïş1îḋe"/>
            <p:cNvSpPr/>
            <p:nvPr/>
          </p:nvSpPr>
          <p:spPr bwMode="auto">
            <a:xfrm>
              <a:off x="3651250" y="2447926"/>
              <a:ext cx="425450" cy="230188"/>
            </a:xfrm>
            <a:custGeom>
              <a:avLst/>
              <a:gdLst>
                <a:gd name="T0" fmla="*/ 10 w 129"/>
                <a:gd name="T1" fmla="*/ 0 h 70"/>
                <a:gd name="T2" fmla="*/ 127 w 129"/>
                <a:gd name="T3" fmla="*/ 44 h 70"/>
                <a:gd name="T4" fmla="*/ 129 w 129"/>
                <a:gd name="T5" fmla="*/ 51 h 70"/>
                <a:gd name="T6" fmla="*/ 5 w 129"/>
                <a:gd name="T7" fmla="*/ 10 h 70"/>
                <a:gd name="T8" fmla="*/ 10 w 129"/>
                <a:gd name="T9" fmla="*/ 0 h 70"/>
              </a:gdLst>
              <a:ahLst/>
              <a:cxnLst>
                <a:cxn ang="0">
                  <a:pos x="T0" y="T1"/>
                </a:cxn>
                <a:cxn ang="0">
                  <a:pos x="T2" y="T3"/>
                </a:cxn>
                <a:cxn ang="0">
                  <a:pos x="T4" y="T5"/>
                </a:cxn>
                <a:cxn ang="0">
                  <a:pos x="T6" y="T7"/>
                </a:cxn>
                <a:cxn ang="0">
                  <a:pos x="T8" y="T9"/>
                </a:cxn>
              </a:cxnLst>
              <a:rect l="0" t="0" r="r" b="b"/>
              <a:pathLst>
                <a:path w="129" h="70">
                  <a:moveTo>
                    <a:pt x="10" y="0"/>
                  </a:moveTo>
                  <a:cubicBezTo>
                    <a:pt x="39" y="37"/>
                    <a:pt x="91" y="56"/>
                    <a:pt x="127" y="44"/>
                  </a:cubicBezTo>
                  <a:cubicBezTo>
                    <a:pt x="128" y="47"/>
                    <a:pt x="129" y="51"/>
                    <a:pt x="129" y="51"/>
                  </a:cubicBezTo>
                  <a:cubicBezTo>
                    <a:pt x="86" y="70"/>
                    <a:pt x="25" y="44"/>
                    <a:pt x="5" y="10"/>
                  </a:cubicBezTo>
                  <a:cubicBezTo>
                    <a:pt x="0" y="2"/>
                    <a:pt x="10" y="0"/>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9" name="íṥlïḑê"/>
            <p:cNvSpPr/>
            <p:nvPr/>
          </p:nvSpPr>
          <p:spPr bwMode="auto">
            <a:xfrm>
              <a:off x="4049713" y="2543176"/>
              <a:ext cx="100013" cy="88900"/>
            </a:xfrm>
            <a:custGeom>
              <a:avLst/>
              <a:gdLst>
                <a:gd name="T0" fmla="*/ 4 w 30"/>
                <a:gd name="T1" fmla="*/ 20 h 27"/>
                <a:gd name="T2" fmla="*/ 26 w 30"/>
                <a:gd name="T3" fmla="*/ 12 h 27"/>
                <a:gd name="T4" fmla="*/ 4 w 30"/>
                <a:gd name="T5" fmla="*/ 20 h 27"/>
              </a:gdLst>
              <a:ahLst/>
              <a:cxnLst>
                <a:cxn ang="0">
                  <a:pos x="T0" y="T1"/>
                </a:cxn>
                <a:cxn ang="0">
                  <a:pos x="T2" y="T3"/>
                </a:cxn>
                <a:cxn ang="0">
                  <a:pos x="T4" y="T5"/>
                </a:cxn>
              </a:cxnLst>
              <a:rect l="0" t="0" r="r" b="b"/>
              <a:pathLst>
                <a:path w="30" h="27">
                  <a:moveTo>
                    <a:pt x="4" y="20"/>
                  </a:moveTo>
                  <a:cubicBezTo>
                    <a:pt x="0" y="5"/>
                    <a:pt x="22" y="0"/>
                    <a:pt x="26" y="12"/>
                  </a:cubicBezTo>
                  <a:cubicBezTo>
                    <a:pt x="30" y="24"/>
                    <a:pt x="10" y="27"/>
                    <a:pt x="4" y="2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0" name="iṩľïḋe"/>
            <p:cNvSpPr/>
            <p:nvPr/>
          </p:nvSpPr>
          <p:spPr bwMode="auto">
            <a:xfrm>
              <a:off x="3449638" y="2266951"/>
              <a:ext cx="366713" cy="303213"/>
            </a:xfrm>
            <a:custGeom>
              <a:avLst/>
              <a:gdLst>
                <a:gd name="T0" fmla="*/ 46 w 111"/>
                <a:gd name="T1" fmla="*/ 6 h 92"/>
                <a:gd name="T2" fmla="*/ 55 w 111"/>
                <a:gd name="T3" fmla="*/ 85 h 92"/>
                <a:gd name="T4" fmla="*/ 46 w 111"/>
                <a:gd name="T5" fmla="*/ 6 h 92"/>
              </a:gdLst>
              <a:ahLst/>
              <a:cxnLst>
                <a:cxn ang="0">
                  <a:pos x="T0" y="T1"/>
                </a:cxn>
                <a:cxn ang="0">
                  <a:pos x="T2" y="T3"/>
                </a:cxn>
                <a:cxn ang="0">
                  <a:pos x="T4" y="T5"/>
                </a:cxn>
              </a:cxnLst>
              <a:rect l="0" t="0" r="r" b="b"/>
              <a:pathLst>
                <a:path w="111" h="92">
                  <a:moveTo>
                    <a:pt x="46" y="6"/>
                  </a:moveTo>
                  <a:cubicBezTo>
                    <a:pt x="0" y="12"/>
                    <a:pt x="1" y="92"/>
                    <a:pt x="55" y="85"/>
                  </a:cubicBezTo>
                  <a:cubicBezTo>
                    <a:pt x="111" y="77"/>
                    <a:pt x="105" y="0"/>
                    <a:pt x="46" y="6"/>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26" name="矩形 225"/>
          <p:cNvSpPr/>
          <p:nvPr/>
        </p:nvSpPr>
        <p:spPr>
          <a:xfrm>
            <a:off x="9801860" y="-3886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矩形 227"/>
          <p:cNvSpPr/>
          <p:nvPr/>
        </p:nvSpPr>
        <p:spPr>
          <a:xfrm flipH="1">
            <a:off x="8475345" y="2974975"/>
            <a:ext cx="4723765" cy="433387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灯片编号占位符 5"/>
          <p:cNvSpPr txBox="1"/>
          <p:nvPr/>
        </p:nvSpPr>
        <p:spPr>
          <a:xfrm>
            <a:off x="8610600" y="63436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3437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背景知识</a:t>
            </a:r>
            <a:endParaRPr 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8" name="矩形: 圆角 7"/>
          <p:cNvSpPr/>
          <p:nvPr/>
        </p:nvSpPr>
        <p:spPr>
          <a:xfrm>
            <a:off x="1847850" y="1365885"/>
            <a:ext cx="3824605"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别人怎么停车呢？</a:t>
            </a: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pic>
        <p:nvPicPr>
          <p:cNvPr id="3" name="图片 2"/>
          <p:cNvPicPr>
            <a:picLocks noChangeAspect="1"/>
          </p:cNvPicPr>
          <p:nvPr/>
        </p:nvPicPr>
        <p:blipFill>
          <a:blip r:embed="rId5"/>
          <a:stretch>
            <a:fillRect/>
          </a:stretch>
        </p:blipFill>
        <p:spPr>
          <a:xfrm>
            <a:off x="1669326" y="4205622"/>
            <a:ext cx="8359871" cy="2243861"/>
          </a:xfrm>
          <a:prstGeom prst="rect">
            <a:avLst/>
          </a:prstGeom>
        </p:spPr>
      </p:pic>
      <p:sp>
        <p:nvSpPr>
          <p:cNvPr id="24" name="文本框 23"/>
          <p:cNvSpPr txBox="1"/>
          <p:nvPr/>
        </p:nvSpPr>
        <p:spPr>
          <a:xfrm>
            <a:off x="448945" y="1978025"/>
            <a:ext cx="11293475" cy="1938020"/>
          </a:xfrm>
          <a:prstGeom prst="rect">
            <a:avLst/>
          </a:prstGeom>
          <a:noFill/>
          <a:ln>
            <a:noFill/>
          </a:ln>
        </p:spPr>
        <p:txBody>
          <a:bodyPr wrap="square" rtlCol="0">
            <a:spAutoFit/>
          </a:bodyPr>
          <a:lstStyle/>
          <a:p>
            <a:pPr fontAlgn="auto">
              <a:lnSpc>
                <a:spcPct val="150000"/>
              </a:lnSpc>
            </a:pPr>
            <a:r>
              <a:rPr lang="en-US" sz="2800" dirty="0">
                <a:effectLst/>
                <a:latin typeface="宋体" pitchFamily="2" charset="-122"/>
                <a:ea typeface="宋体" pitchFamily="2" charset="-122"/>
                <a:cs typeface="宋体" pitchFamily="2" charset="-122"/>
                <a:sym typeface="+mn-ea"/>
              </a:rPr>
              <a:t>    </a:t>
            </a:r>
            <a:r>
              <a:rPr lang="zh-CN" altLang="en-US" sz="2600" dirty="0">
                <a:latin typeface="方正兰亭黑简体" panose="02000000000000000000" pitchFamily="2" charset="-122"/>
                <a:ea typeface="方正兰亭黑简体" panose="02000000000000000000" pitchFamily="2" charset="-122"/>
                <a:sym typeface="+mn-ea"/>
              </a:rPr>
              <a:t>在停车过程中，一般会有人指挥司机。当距离车库边线较远时，观测者就会让司机大胆往后退。如果快到了，就会提示司机放慢速度准备停车。该场景中的观测员发挥的就是</a:t>
            </a:r>
            <a:r>
              <a:rPr lang="zh-CN" altLang="en-US" sz="2600" dirty="0">
                <a:solidFill>
                  <a:srgbClr val="FF0000"/>
                </a:solidFill>
                <a:latin typeface="方正兰亭黑简体" panose="02000000000000000000" pitchFamily="2" charset="-122"/>
                <a:ea typeface="方正兰亭黑简体" panose="02000000000000000000" pitchFamily="2" charset="-122"/>
                <a:sym typeface="+mn-ea"/>
              </a:rPr>
              <a:t>传感器</a:t>
            </a:r>
            <a:r>
              <a:rPr lang="zh-CN" altLang="en-US" sz="2600" dirty="0">
                <a:latin typeface="方正兰亭黑简体" panose="02000000000000000000" pitchFamily="2" charset="-122"/>
                <a:ea typeface="方正兰亭黑简体" panose="02000000000000000000" pitchFamily="2" charset="-122"/>
                <a:sym typeface="+mn-ea"/>
              </a:rPr>
              <a:t>的作用。</a:t>
            </a:r>
            <a:endParaRPr lang="zh-CN" altLang="en-US" sz="2600" dirty="0">
              <a:latin typeface="方正兰亭黑简体" panose="02000000000000000000" pitchFamily="2" charset="-122"/>
              <a:ea typeface="方正兰亭黑简体" panose="02000000000000000000" pitchFamily="2" charset="-122"/>
              <a:sym typeface="+mn-ea"/>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7497" y="121190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硬件学习</a:t>
            </a:r>
            <a:endParaRPr 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8" name="矩形: 圆角 7"/>
          <p:cNvSpPr/>
          <p:nvPr/>
        </p:nvSpPr>
        <p:spPr>
          <a:xfrm>
            <a:off x="1847850" y="1365885"/>
            <a:ext cx="3512820"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我怎么停车呢？</a:t>
            </a: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1360" y="224155"/>
            <a:ext cx="2797175" cy="2895600"/>
          </a:xfrm>
          <a:prstGeom prst="rect">
            <a:avLst/>
          </a:prstGeom>
        </p:spPr>
      </p:pic>
      <p:sp>
        <p:nvSpPr>
          <p:cNvPr id="9" name="文本框 8"/>
          <p:cNvSpPr txBox="1"/>
          <p:nvPr/>
        </p:nvSpPr>
        <p:spPr>
          <a:xfrm>
            <a:off x="8823960" y="3168015"/>
            <a:ext cx="2745105" cy="521970"/>
          </a:xfrm>
          <a:prstGeom prst="rect">
            <a:avLst/>
          </a:prstGeom>
          <a:noFill/>
        </p:spPr>
        <p:txBody>
          <a:bodyPr wrap="square" rtlCol="0" anchor="t">
            <a:spAutoFit/>
          </a:bodyPr>
          <a:lstStyle/>
          <a:p>
            <a:r>
              <a:rPr lang="zh-CN" altLang="en-US" sz="2800" dirty="0">
                <a:solidFill>
                  <a:srgbClr val="FF0000"/>
                </a:solidFill>
                <a:latin typeface="方正兰亭黑简体" panose="02000000000000000000" pitchFamily="2" charset="-122"/>
                <a:ea typeface="方正兰亭黑简体" panose="02000000000000000000" pitchFamily="2" charset="-122"/>
                <a:sym typeface="+mn-ea"/>
              </a:rPr>
              <a:t>红外深度传感器</a:t>
            </a:r>
            <a:endParaRPr lang="zh-CN" altLang="en-US" sz="2800" b="1" dirty="0">
              <a:solidFill>
                <a:srgbClr val="FF0000"/>
              </a:solidFill>
              <a:latin typeface="方正兰亭黑简体" panose="02000000000000000000" pitchFamily="2" charset="-122"/>
              <a:ea typeface="方正兰亭黑简体" panose="02000000000000000000" pitchFamily="2" charset="-122"/>
              <a:cs typeface="Times New Roman" panose="02020603050405020304" pitchFamily="18" charset="0"/>
              <a:sym typeface="+mn-ea"/>
            </a:endParaRPr>
          </a:p>
        </p:txBody>
      </p:sp>
      <p:pic>
        <p:nvPicPr>
          <p:cNvPr id="6" name="图片 5"/>
          <p:cNvPicPr/>
          <p:nvPr/>
        </p:nvPicPr>
        <p:blipFill rotWithShape="1">
          <a:blip r:embed="rId6">
            <a:clrChange>
              <a:clrFrom>
                <a:srgbClr val="FFFFFF">
                  <a:alpha val="100000"/>
                </a:srgbClr>
              </a:clrFrom>
              <a:clrTo>
                <a:srgbClr val="FFFFFF">
                  <a:alpha val="100000"/>
                  <a:alpha val="0"/>
                </a:srgbClr>
              </a:clrTo>
            </a:clrChange>
          </a:blip>
          <a:srcRect l="2656" t="4306" r="8117" b="2411"/>
          <a:stretch>
            <a:fillRect/>
          </a:stretch>
        </p:blipFill>
        <p:spPr bwMode="auto">
          <a:xfrm>
            <a:off x="8136890" y="3818255"/>
            <a:ext cx="3690620" cy="2343150"/>
          </a:xfrm>
          <a:prstGeom prst="rect">
            <a:avLst/>
          </a:prstGeom>
          <a:ln>
            <a:noFill/>
          </a:ln>
        </p:spPr>
      </p:pic>
      <p:graphicFrame>
        <p:nvGraphicFramePr>
          <p:cNvPr id="7" name="表格 6"/>
          <p:cNvGraphicFramePr>
            <a:graphicFrameLocks noGrp="1"/>
          </p:cNvGraphicFramePr>
          <p:nvPr>
            <p:custDataLst>
              <p:tags r:id="rId7"/>
            </p:custDataLst>
          </p:nvPr>
        </p:nvGraphicFramePr>
        <p:xfrm>
          <a:off x="592455" y="2389505"/>
          <a:ext cx="7748905" cy="1741805"/>
        </p:xfrm>
        <a:graphic>
          <a:graphicData uri="http://schemas.openxmlformats.org/drawingml/2006/table">
            <a:tbl>
              <a:tblPr firstRow="1" bandRow="1">
                <a:tableStyleId>{69CF1AB2-1976-4502-BF36-3FF5EA218861}</a:tableStyleId>
              </a:tblPr>
              <a:tblGrid>
                <a:gridCol w="2689225"/>
                <a:gridCol w="1684655"/>
                <a:gridCol w="3375025"/>
              </a:tblGrid>
              <a:tr h="840105">
                <a:tc>
                  <a:txBody>
                    <a:bodyPr/>
                    <a:lstStyle/>
                    <a:p>
                      <a:pPr algn="ctr">
                        <a:buClrTx/>
                        <a:buSzTx/>
                        <a:buFontTx/>
                      </a:pPr>
                      <a:r>
                        <a:rPr lang="zh-CN" altLang="en-US" sz="2600" b="0" dirty="0">
                          <a:solidFill>
                            <a:schemeClr val="tx1"/>
                          </a:solidFill>
                          <a:latin typeface="方正兰亭黑简体" panose="02000000000000000000" pitchFamily="2" charset="-122"/>
                          <a:ea typeface="方正兰亭黑简体" panose="02000000000000000000" pitchFamily="2" charset="-122"/>
                        </a:rPr>
                        <a:t>传感器种类</a:t>
                      </a:r>
                      <a:endParaRPr lang="zh-CN" altLang="en-US" sz="2600" b="0" dirty="0">
                        <a:solidFill>
                          <a:schemeClr val="tx1"/>
                        </a:solidFill>
                        <a:latin typeface="方正兰亭黑简体" panose="02000000000000000000" pitchFamily="2" charset="-122"/>
                        <a:ea typeface="方正兰亭黑简体" panose="02000000000000000000" pitchFamily="2" charset="-122"/>
                      </a:endParaRPr>
                    </a:p>
                  </a:txBody>
                  <a:tcPr anchor="ctr"/>
                </a:tc>
                <a:tc>
                  <a:txBody>
                    <a:bodyPr/>
                    <a:lstStyle/>
                    <a:p>
                      <a:pPr algn="ctr">
                        <a:buClrTx/>
                        <a:buSzTx/>
                        <a:buFontTx/>
                      </a:pPr>
                      <a:r>
                        <a:rPr lang="zh-CN" altLang="en-US" sz="2600" b="0" dirty="0">
                          <a:solidFill>
                            <a:schemeClr val="tx1"/>
                          </a:solidFill>
                          <a:latin typeface="方正兰亭黑简体" panose="02000000000000000000" pitchFamily="2" charset="-122"/>
                          <a:ea typeface="方正兰亭黑简体" panose="02000000000000000000" pitchFamily="2" charset="-122"/>
                        </a:rPr>
                        <a:t>测距范围</a:t>
                      </a:r>
                      <a:endParaRPr lang="zh-CN" altLang="en-US" sz="2600" b="0" dirty="0">
                        <a:solidFill>
                          <a:schemeClr val="tx1"/>
                        </a:solidFill>
                        <a:latin typeface="方正兰亭黑简体" panose="02000000000000000000" pitchFamily="2" charset="-122"/>
                        <a:ea typeface="方正兰亭黑简体" panose="02000000000000000000" pitchFamily="2" charset="-122"/>
                      </a:endParaRPr>
                    </a:p>
                  </a:txBody>
                  <a:tcPr anchor="ctr"/>
                </a:tc>
                <a:tc>
                  <a:txBody>
                    <a:bodyPr/>
                    <a:lstStyle/>
                    <a:p>
                      <a:pPr algn="ctr">
                        <a:buClrTx/>
                        <a:buSzTx/>
                        <a:buFontTx/>
                      </a:pPr>
                      <a:r>
                        <a:rPr lang="zh-CN" altLang="en-US" sz="2600" b="0" dirty="0">
                          <a:solidFill>
                            <a:schemeClr val="tx1"/>
                          </a:solidFill>
                          <a:latin typeface="方正兰亭黑简体" panose="02000000000000000000" pitchFamily="2" charset="-122"/>
                          <a:ea typeface="方正兰亭黑简体" panose="02000000000000000000" pitchFamily="2" charset="-122"/>
                        </a:rPr>
                        <a:t>测量精度</a:t>
                      </a:r>
                      <a:endParaRPr lang="zh-CN" altLang="en-US" sz="2600" b="0" dirty="0">
                        <a:solidFill>
                          <a:schemeClr val="tx1"/>
                        </a:solidFill>
                        <a:latin typeface="方正兰亭黑简体" panose="02000000000000000000" pitchFamily="2" charset="-122"/>
                        <a:ea typeface="方正兰亭黑简体" panose="02000000000000000000" pitchFamily="2" charset="-122"/>
                      </a:endParaRPr>
                    </a:p>
                  </a:txBody>
                  <a:tcPr anchor="ctr"/>
                </a:tc>
              </a:tr>
              <a:tr h="901700">
                <a:tc>
                  <a:txBody>
                    <a:bodyPr/>
                    <a:lstStyle/>
                    <a:p>
                      <a:pPr algn="ctr">
                        <a:buClrTx/>
                        <a:buSzTx/>
                        <a:buFontTx/>
                      </a:pPr>
                      <a:r>
                        <a:rPr lang="zh-CN" altLang="en-US" sz="2600" dirty="0">
                          <a:solidFill>
                            <a:schemeClr val="tx1"/>
                          </a:solidFill>
                          <a:latin typeface="方正兰亭黑简体" panose="02000000000000000000" pitchFamily="2" charset="-122"/>
                          <a:ea typeface="方正兰亭黑简体" panose="02000000000000000000" pitchFamily="2" charset="-122"/>
                        </a:rPr>
                        <a:t>红外深度传感器</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a:txBody>
                  <a:tcPr anchor="ctr"/>
                </a:tc>
                <a:tc>
                  <a:txBody>
                    <a:bodyPr/>
                    <a:lstStyle/>
                    <a:p>
                      <a:pPr algn="ctr">
                        <a:buClrTx/>
                        <a:buSzTx/>
                        <a:buFontTx/>
                      </a:pPr>
                      <a:r>
                        <a:rPr lang="zh-CN" altLang="en-US" sz="2600" dirty="0">
                          <a:solidFill>
                            <a:srgbClr val="FF0000"/>
                          </a:solidFill>
                          <a:latin typeface="方正兰亭黑简体" panose="02000000000000000000" pitchFamily="2" charset="-122"/>
                          <a:ea typeface="方正兰亭黑简体" panose="02000000000000000000" pitchFamily="2" charset="-122"/>
                        </a:rPr>
                        <a:t>0.1~10米</a:t>
                      </a:r>
                      <a:endParaRPr lang="zh-CN" altLang="en-US" sz="2600" dirty="0">
                        <a:solidFill>
                          <a:srgbClr val="FF0000"/>
                        </a:solidFill>
                        <a:latin typeface="方正兰亭黑简体" panose="02000000000000000000" pitchFamily="2" charset="-122"/>
                        <a:ea typeface="方正兰亭黑简体" panose="02000000000000000000" pitchFamily="2" charset="-122"/>
                      </a:endParaRPr>
                    </a:p>
                  </a:txBody>
                  <a:tcPr anchor="ctr"/>
                </a:tc>
                <a:tc>
                  <a:txBody>
                    <a:bodyPr/>
                    <a:lstStyle/>
                    <a:p>
                      <a:pPr algn="ctr">
                        <a:buClrTx/>
                        <a:buSzTx/>
                        <a:buFontTx/>
                      </a:pPr>
                      <a:r>
                        <a:rPr lang="zh-CN" altLang="en-US" sz="2600" dirty="0">
                          <a:solidFill>
                            <a:schemeClr val="tx1"/>
                          </a:solidFill>
                          <a:latin typeface="方正兰亭黑简体" panose="02000000000000000000" pitchFamily="2" charset="-122"/>
                          <a:ea typeface="方正兰亭黑简体" panose="02000000000000000000" pitchFamily="2" charset="-122"/>
                        </a:rPr>
                        <a:t>测量误差约为量程5%</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a:txBody>
                  <a:tcPr anchor="ctr"/>
                </a:tc>
              </a:tr>
            </a:tbl>
          </a:graphicData>
        </a:graphic>
      </p:graphicFrame>
      <p:sp>
        <p:nvSpPr>
          <p:cNvPr id="2" name="文本框 1"/>
          <p:cNvSpPr txBox="1"/>
          <p:nvPr/>
        </p:nvSpPr>
        <p:spPr>
          <a:xfrm>
            <a:off x="274320" y="4542790"/>
            <a:ext cx="12124690" cy="2030095"/>
          </a:xfrm>
          <a:prstGeom prst="rect">
            <a:avLst/>
          </a:prstGeom>
          <a:noFill/>
        </p:spPr>
        <p:txBody>
          <a:bodyPr wrap="square" rtlCol="0" anchor="t">
            <a:spAutoFit/>
          </a:bodyPr>
          <a:lstStyle/>
          <a:p>
            <a:pPr algn="l" fontAlgn="auto">
              <a:lnSpc>
                <a:spcPct val="150000"/>
              </a:lnSpc>
              <a:buClrTx/>
              <a:buSzTx/>
              <a:buFontTx/>
            </a:pPr>
            <a:r>
              <a:rPr lang="zh-CN" altLang="en-US" sz="2600" dirty="0">
                <a:latin typeface="方正兰亭黑简体" panose="02000000000000000000" pitchFamily="2" charset="-122"/>
                <a:ea typeface="方正兰亭黑简体" panose="02000000000000000000" pitchFamily="2" charset="-122"/>
                <a:sym typeface="+mn-ea"/>
              </a:rPr>
              <a:t>红外深度传感器的测距功能主要依靠 </a:t>
            </a:r>
            <a:r>
              <a:rPr lang="zh-CN" altLang="en-US" sz="2600" dirty="0">
                <a:solidFill>
                  <a:srgbClr val="FF0000"/>
                </a:solidFill>
                <a:latin typeface="方正兰亭黑简体" panose="02000000000000000000" pitchFamily="2" charset="-122"/>
                <a:ea typeface="方正兰亭黑简体" panose="02000000000000000000" pitchFamily="2" charset="-122"/>
                <a:sym typeface="+mn-ea"/>
              </a:rPr>
              <a:t>ToF </a:t>
            </a:r>
            <a:r>
              <a:rPr lang="zh-CN" altLang="en-US" sz="2600" dirty="0">
                <a:latin typeface="方正兰亭黑简体" panose="02000000000000000000" pitchFamily="2" charset="-122"/>
                <a:ea typeface="方正兰亭黑简体" panose="02000000000000000000" pitchFamily="2" charset="-122"/>
                <a:sym typeface="+mn-ea"/>
              </a:rPr>
              <a:t>相机实现。</a:t>
            </a:r>
            <a:endParaRPr lang="zh-CN" altLang="en-US" sz="2600" dirty="0">
              <a:latin typeface="方正兰亭黑简体" panose="02000000000000000000" pitchFamily="2" charset="-122"/>
              <a:ea typeface="方正兰亭黑简体" panose="02000000000000000000" pitchFamily="2" charset="-122"/>
              <a:sym typeface="+mn-ea"/>
            </a:endParaRPr>
          </a:p>
          <a:p>
            <a:pPr algn="l" fontAlgn="auto">
              <a:lnSpc>
                <a:spcPct val="150000"/>
              </a:lnSpc>
              <a:buClrTx/>
              <a:buSzTx/>
              <a:buFontTx/>
            </a:pPr>
            <a:r>
              <a:rPr lang="zh-CN" altLang="en-US" sz="2600" dirty="0">
                <a:latin typeface="方正兰亭黑简体" panose="02000000000000000000" pitchFamily="2" charset="-122"/>
                <a:ea typeface="方正兰亭黑简体" panose="02000000000000000000" pitchFamily="2" charset="-122"/>
                <a:sym typeface="+mn-ea"/>
              </a:rPr>
              <a:t>ToF 是</a:t>
            </a:r>
            <a:r>
              <a:rPr lang="zh-CN" altLang="en-US" sz="2600" dirty="0">
                <a:solidFill>
                  <a:srgbClr val="FF0000"/>
                </a:solidFill>
                <a:latin typeface="方正兰亭黑简体" panose="02000000000000000000" pitchFamily="2" charset="-122"/>
                <a:ea typeface="方正兰亭黑简体" panose="02000000000000000000" pitchFamily="2" charset="-122"/>
                <a:sym typeface="+mn-ea"/>
              </a:rPr>
              <a:t>飞行时间（Time of Flight）技术</a:t>
            </a:r>
            <a:r>
              <a:rPr lang="zh-CN" altLang="en-US" sz="2600" dirty="0">
                <a:latin typeface="方正兰亭黑简体" panose="02000000000000000000" pitchFamily="2" charset="-122"/>
                <a:ea typeface="方正兰亭黑简体" panose="02000000000000000000" pitchFamily="2" charset="-122"/>
                <a:sym typeface="+mn-ea"/>
              </a:rPr>
              <a:t>的缩写，</a:t>
            </a:r>
            <a:r>
              <a:rPr lang="zh-CN" altLang="en-US" sz="2600" dirty="0">
                <a:latin typeface="方正兰亭黑简体" panose="02000000000000000000" pitchFamily="2" charset="-122"/>
                <a:ea typeface="方正兰亭黑简体" panose="02000000000000000000" pitchFamily="2" charset="-122"/>
                <a:sym typeface="Arial" panose="020B0604020202020204"/>
              </a:rPr>
              <a:t>通过目标连续</a:t>
            </a:r>
            <a:endParaRPr lang="zh-CN" altLang="en-US" sz="2600" dirty="0">
              <a:latin typeface="方正兰亭黑简体" panose="02000000000000000000" pitchFamily="2" charset="-122"/>
              <a:ea typeface="方正兰亭黑简体" panose="02000000000000000000" pitchFamily="2" charset="-122"/>
              <a:sym typeface="Arial" panose="020B0604020202020204"/>
            </a:endParaRPr>
          </a:p>
          <a:p>
            <a:pPr algn="l" fontAlgn="auto">
              <a:lnSpc>
                <a:spcPct val="150000"/>
              </a:lnSpc>
              <a:buClrTx/>
              <a:buSzTx/>
              <a:buFontTx/>
            </a:pPr>
            <a:r>
              <a:rPr lang="zh-CN" altLang="en-US" sz="2600" dirty="0">
                <a:latin typeface="方正兰亭黑简体" panose="02000000000000000000" pitchFamily="2" charset="-122"/>
                <a:ea typeface="方正兰亭黑简体" panose="02000000000000000000" pitchFamily="2" charset="-122"/>
                <a:sym typeface="Arial" panose="020B0604020202020204"/>
              </a:rPr>
              <a:t>发射的光脉冲经反射后的往返时间，可以计算出传感器和障碍物之间的距离。</a:t>
            </a:r>
            <a:endParaRPr lang="zh-CN" altLang="en-US" sz="2800" b="1" dirty="0">
              <a:solidFill>
                <a:srgbClr val="FF0000"/>
              </a:solidFill>
              <a:latin typeface="宋体" pitchFamily="2" charset="-122"/>
              <a:ea typeface="宋体" pitchFamily="2" charset="-122"/>
              <a:cs typeface="Times New Roman" panose="02020603050405020304" pitchFamily="18" charset="0"/>
              <a:sym typeface="+mn-ea"/>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9" grpId="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97497" y="121190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379043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背景知识</a:t>
            </a:r>
            <a:endParaRPr 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5" name="文本框 4"/>
          <p:cNvSpPr txBox="1"/>
          <p:nvPr/>
        </p:nvSpPr>
        <p:spPr>
          <a:xfrm>
            <a:off x="2270760" y="1319530"/>
            <a:ext cx="2753360" cy="584775"/>
          </a:xfrm>
          <a:prstGeom prst="rect">
            <a:avLst/>
          </a:prstGeom>
          <a:noFill/>
        </p:spPr>
        <p:txBody>
          <a:bodyPr wrap="square" rtlCol="0">
            <a:spAutoFit/>
          </a:bodyPr>
          <a:lstStyle/>
          <a:p>
            <a:r>
              <a:rPr lang="en-US" alt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TOF</a:t>
            </a:r>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应用领域</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11" name="矩形: 圆角 3"/>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85751" y="2009619"/>
            <a:ext cx="11220497" cy="4466479"/>
          </a:xfrm>
          <a:prstGeom prst="rect">
            <a:avLst/>
          </a:prstGeom>
          <a:noFill/>
        </p:spPr>
        <p:txBody>
          <a:bodyPr wrap="square">
            <a:spAutoFit/>
          </a:bodyPr>
          <a:lstStyle/>
          <a:p>
            <a:pPr>
              <a:lnSpc>
                <a:spcPct val="150000"/>
              </a:lnSpc>
            </a:pPr>
            <a:r>
              <a:rPr lang="en-US" altLang="zh-CN" sz="2400" dirty="0">
                <a:latin typeface="方正兰亭黑简体" panose="02000000000000000000" pitchFamily="2" charset="-122"/>
                <a:ea typeface="方正兰亭黑简体" panose="02000000000000000000" pitchFamily="2" charset="-122"/>
              </a:rPr>
              <a:t>	TOF</a:t>
            </a:r>
            <a:r>
              <a:rPr lang="zh-CN" altLang="en-US" sz="2400" dirty="0">
                <a:latin typeface="方正兰亭黑简体" panose="02000000000000000000" pitchFamily="2" charset="-122"/>
                <a:ea typeface="方正兰亭黑简体" panose="02000000000000000000" pitchFamily="2" charset="-122"/>
              </a:rPr>
              <a:t>技术具有丰富的应用场景，在汽车、工业、人脸识别、物流、安抚监控、健康，游戏、娱乐、电影特效、</a:t>
            </a:r>
            <a:r>
              <a:rPr lang="en-US" altLang="zh-CN" sz="2400" dirty="0">
                <a:latin typeface="方正兰亭黑简体" panose="02000000000000000000" pitchFamily="2" charset="-122"/>
                <a:ea typeface="方正兰亭黑简体" panose="02000000000000000000" pitchFamily="2" charset="-122"/>
              </a:rPr>
              <a:t>3D</a:t>
            </a:r>
            <a:r>
              <a:rPr lang="zh-CN" altLang="en-US" sz="2400" dirty="0">
                <a:latin typeface="方正兰亭黑简体" panose="02000000000000000000" pitchFamily="2" charset="-122"/>
                <a:ea typeface="方正兰亭黑简体" panose="02000000000000000000" pitchFamily="2" charset="-122"/>
              </a:rPr>
              <a:t>打印和机器人等诸多领域都有应用。</a:t>
            </a:r>
            <a:endParaRPr lang="zh-CN" altLang="en-US" sz="2400" dirty="0">
              <a:latin typeface="方正兰亭黑简体" panose="02000000000000000000" pitchFamily="2" charset="-122"/>
              <a:ea typeface="方正兰亭黑简体" panose="02000000000000000000" pitchFamily="2" charset="-122"/>
            </a:endParaRPr>
          </a:p>
          <a:p>
            <a:pPr>
              <a:lnSpc>
                <a:spcPct val="150000"/>
              </a:lnSpc>
            </a:pPr>
            <a:r>
              <a:rPr lang="zh-CN" altLang="en-US" sz="2400" dirty="0">
                <a:solidFill>
                  <a:srgbClr val="FF0000"/>
                </a:solidFill>
                <a:latin typeface="方正兰亭黑简体" panose="02000000000000000000" pitchFamily="2" charset="-122"/>
                <a:ea typeface="方正兰亭黑简体" panose="02000000000000000000" pitchFamily="2" charset="-122"/>
              </a:rPr>
              <a:t>人脸识别系统</a:t>
            </a:r>
            <a:r>
              <a:rPr lang="zh-CN" altLang="en-US" sz="2400" dirty="0">
                <a:latin typeface="方正兰亭黑简体" panose="02000000000000000000" pitchFamily="2" charset="-122"/>
                <a:ea typeface="方正兰亭黑简体" panose="02000000000000000000" pitchFamily="2" charset="-122"/>
              </a:rPr>
              <a:t>：</a:t>
            </a:r>
            <a:r>
              <a:rPr lang="en-US" altLang="zh-CN" sz="2400" dirty="0">
                <a:latin typeface="方正兰亭黑简体" panose="02000000000000000000" pitchFamily="2" charset="-122"/>
                <a:ea typeface="方正兰亭黑简体" panose="02000000000000000000" pitchFamily="2" charset="-122"/>
              </a:rPr>
              <a:t>TOF</a:t>
            </a:r>
            <a:r>
              <a:rPr lang="zh-CN" altLang="en-US" sz="2400" dirty="0">
                <a:latin typeface="方正兰亭黑简体" panose="02000000000000000000" pitchFamily="2" charset="-122"/>
                <a:ea typeface="方正兰亭黑简体" panose="02000000000000000000" pitchFamily="2" charset="-122"/>
              </a:rPr>
              <a:t>相机的亮度图像和深度信息可以通过模型连接起来，迅速精准的完成人脸匹配和检测。</a:t>
            </a:r>
            <a:endParaRPr lang="zh-CN" altLang="en-US" sz="2400" dirty="0">
              <a:latin typeface="方正兰亭黑简体" panose="02000000000000000000" pitchFamily="2" charset="-122"/>
              <a:ea typeface="方正兰亭黑简体" panose="02000000000000000000" pitchFamily="2" charset="-122"/>
            </a:endParaRPr>
          </a:p>
          <a:p>
            <a:pPr>
              <a:lnSpc>
                <a:spcPct val="150000"/>
              </a:lnSpc>
            </a:pPr>
            <a:r>
              <a:rPr lang="zh-CN" altLang="en-US" sz="2400" dirty="0">
                <a:solidFill>
                  <a:srgbClr val="FF0000"/>
                </a:solidFill>
                <a:latin typeface="方正兰亭黑简体" panose="02000000000000000000" pitchFamily="2" charset="-122"/>
                <a:ea typeface="方正兰亭黑简体" panose="02000000000000000000" pitchFamily="2" charset="-122"/>
              </a:rPr>
              <a:t>机器人</a:t>
            </a:r>
            <a:r>
              <a:rPr lang="zh-CN" altLang="en-US" sz="2400" dirty="0">
                <a:latin typeface="方正兰亭黑简体" panose="02000000000000000000" pitchFamily="2" charset="-122"/>
                <a:ea typeface="方正兰亭黑简体" panose="02000000000000000000" pitchFamily="2" charset="-122"/>
              </a:rPr>
              <a:t>：使用深度视觉进行导航、识别外界</a:t>
            </a:r>
            <a:endParaRPr lang="en-US" altLang="zh-CN" sz="2400" dirty="0">
              <a:latin typeface="方正兰亭黑简体" panose="02000000000000000000" pitchFamily="2" charset="-122"/>
              <a:ea typeface="方正兰亭黑简体" panose="02000000000000000000" pitchFamily="2" charset="-122"/>
            </a:endParaRPr>
          </a:p>
          <a:p>
            <a:pPr>
              <a:lnSpc>
                <a:spcPct val="150000"/>
              </a:lnSpc>
            </a:pPr>
            <a:r>
              <a:rPr lang="zh-CN" altLang="en-US" sz="2400" dirty="0">
                <a:latin typeface="方正兰亭黑简体" panose="02000000000000000000" pitchFamily="2" charset="-122"/>
                <a:ea typeface="方正兰亭黑简体" panose="02000000000000000000" pitchFamily="2" charset="-122"/>
              </a:rPr>
              <a:t>的环境、规划路径、实现避障工作等。</a:t>
            </a:r>
            <a:endParaRPr lang="zh-CN" altLang="en-US" sz="2400" dirty="0">
              <a:latin typeface="方正兰亭黑简体" panose="02000000000000000000" pitchFamily="2" charset="-122"/>
              <a:ea typeface="方正兰亭黑简体" panose="02000000000000000000" pitchFamily="2" charset="-122"/>
            </a:endParaRPr>
          </a:p>
          <a:p>
            <a:pPr>
              <a:lnSpc>
                <a:spcPct val="150000"/>
              </a:lnSpc>
            </a:pPr>
            <a:r>
              <a:rPr lang="zh-CN" altLang="en-US" sz="2400" dirty="0">
                <a:solidFill>
                  <a:srgbClr val="FF0000"/>
                </a:solidFill>
                <a:latin typeface="方正兰亭黑简体" panose="02000000000000000000" pitchFamily="2" charset="-122"/>
                <a:ea typeface="方正兰亭黑简体" panose="02000000000000000000" pitchFamily="2" charset="-122"/>
              </a:rPr>
              <a:t>医疗和生物</a:t>
            </a:r>
            <a:r>
              <a:rPr lang="zh-CN" altLang="en-US" sz="2400" dirty="0">
                <a:latin typeface="方正兰亭黑简体" panose="02000000000000000000" pitchFamily="2" charset="-122"/>
                <a:ea typeface="方正兰亭黑简体" panose="02000000000000000000" pitchFamily="2" charset="-122"/>
              </a:rPr>
              <a:t>：足部矫形建模、病人活动</a:t>
            </a:r>
            <a:r>
              <a:rPr lang="en-US" altLang="zh-CN" sz="2400" dirty="0">
                <a:latin typeface="方正兰亭黑简体" panose="02000000000000000000" pitchFamily="2" charset="-122"/>
                <a:ea typeface="方正兰亭黑简体" panose="02000000000000000000" pitchFamily="2" charset="-122"/>
              </a:rPr>
              <a:t>/</a:t>
            </a:r>
            <a:r>
              <a:rPr lang="zh-CN" altLang="en-US" sz="2400" dirty="0">
                <a:latin typeface="方正兰亭黑简体" panose="02000000000000000000" pitchFamily="2" charset="-122"/>
                <a:ea typeface="方正兰亭黑简体" panose="02000000000000000000" pitchFamily="2" charset="-122"/>
              </a:rPr>
              <a:t>状态</a:t>
            </a:r>
            <a:endParaRPr lang="en-US" altLang="zh-CN" sz="2400" dirty="0">
              <a:latin typeface="方正兰亭黑简体" panose="02000000000000000000" pitchFamily="2" charset="-122"/>
              <a:ea typeface="方正兰亭黑简体" panose="02000000000000000000" pitchFamily="2" charset="-122"/>
            </a:endParaRPr>
          </a:p>
          <a:p>
            <a:pPr>
              <a:lnSpc>
                <a:spcPct val="150000"/>
              </a:lnSpc>
            </a:pPr>
            <a:r>
              <a:rPr lang="zh-CN" altLang="en-US" sz="2400" dirty="0">
                <a:latin typeface="方正兰亭黑简体" panose="02000000000000000000" pitchFamily="2" charset="-122"/>
                <a:ea typeface="方正兰亭黑简体" panose="02000000000000000000" pitchFamily="2" charset="-122"/>
              </a:rPr>
              <a:t>监控、手术辅助。</a:t>
            </a:r>
            <a:endParaRPr lang="zh-CN" altLang="en-US" sz="2400" dirty="0">
              <a:latin typeface="方正兰亭黑简体" panose="02000000000000000000" pitchFamily="2" charset="-122"/>
              <a:ea typeface="方正兰亭黑简体" panose="02000000000000000000" pitchFamily="2" charset="-122"/>
            </a:endParaRPr>
          </a:p>
        </p:txBody>
      </p:sp>
      <p:pic>
        <p:nvPicPr>
          <p:cNvPr id="19" name="图片 18"/>
          <p:cNvPicPr>
            <a:picLocks noChangeAspect="1"/>
          </p:cNvPicPr>
          <p:nvPr/>
        </p:nvPicPr>
        <p:blipFill>
          <a:blip r:embed="rId5"/>
          <a:stretch>
            <a:fillRect/>
          </a:stretch>
        </p:blipFill>
        <p:spPr>
          <a:xfrm>
            <a:off x="6656438" y="3899863"/>
            <a:ext cx="5049809" cy="2408370"/>
          </a:xfrm>
          <a:prstGeom prst="rect">
            <a:avLst/>
          </a:prstGeom>
        </p:spPr>
      </p:pic>
    </p:spTree>
  </p:cSld>
  <p:clrMapOvr>
    <a:masterClrMapping/>
  </p:clrMapOvr>
  <p:transition spd="med">
    <p:push dir="u"/>
  </p:transition>
</p:sld>
</file>

<file path=ppt/tags/tag1.xml><?xml version="1.0" encoding="utf-8"?>
<p:tagLst xmlns:p="http://schemas.openxmlformats.org/presentationml/2006/main">
  <p:tag name="ISLIDE.VECTOR" val="aa667f4b-03aa-4665-9516-67877fa57416"/>
</p:tagLst>
</file>

<file path=ppt/tags/tag2.xml><?xml version="1.0" encoding="utf-8"?>
<p:tagLst xmlns:p="http://schemas.openxmlformats.org/presentationml/2006/main">
  <p:tag name="ISLIDE.VECTOR" val="086bbcfd-e0ee-402c-aeb3-4a9ea155e99a"/>
</p:tagLst>
</file>

<file path=ppt/tags/tag3.xml><?xml version="1.0" encoding="utf-8"?>
<p:tagLst xmlns:p="http://schemas.openxmlformats.org/presentationml/2006/main">
  <p:tag name="ISLIDE.VECTOR" val="aa667f4b-03aa-4665-9516-67877fa57416"/>
</p:tagLst>
</file>

<file path=ppt/tags/tag4.xml><?xml version="1.0" encoding="utf-8"?>
<p:tagLst xmlns:p="http://schemas.openxmlformats.org/presentationml/2006/main">
  <p:tag name="ISLIDE.VECTOR" val="df60c204-ca9b-4cf4-8aec-747a78a48c01"/>
</p:tagLst>
</file>

<file path=ppt/tags/tag5.xml><?xml version="1.0" encoding="utf-8"?>
<p:tagLst xmlns:p="http://schemas.openxmlformats.org/presentationml/2006/main">
  <p:tag name="KSO_WM_UNIT_TABLE_BEAUTIFY" val="{435ca0c7-3726-403a-a1e5-6d4b725a06c1}"/>
</p:tagLst>
</file>

<file path=ppt/tags/tag6.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7.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8.xml><?xml version="1.0" encoding="utf-8"?>
<p:tagLst xmlns:p="http://schemas.openxmlformats.org/presentationml/2006/main">
  <p:tag name="KSO_WM_UNIT_PLACING_PICTURE_USER_VIEWPORT" val="{&quot;height&quot;:6975,&quot;width&quot;:6975}"/>
</p:tagLst>
</file>

<file path=ppt/tags/tag9.xml><?xml version="1.0" encoding="utf-8"?>
<p:tagLst xmlns:p="http://schemas.openxmlformats.org/presentationml/2006/main">
  <p:tag name="KSO_WM_UNIT_TABLE_BEAUTIFY" val="smartTable{c1648bea-eab6-48b4-babe-2041688a73b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1819</Words>
  <Application>WWO_aliyun_20210412160921-27045d1653</Application>
  <PresentationFormat>宽屏</PresentationFormat>
  <Paragraphs>294</Paragraphs>
  <Slides>26</Slides>
  <Notes>26</Notes>
  <HiddenSlides>0</HiddenSlides>
  <MMClips>2</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26</vt:i4>
      </vt:variant>
    </vt:vector>
  </HeadingPairs>
  <TitlesOfParts>
    <vt:vector size="47" baseType="lpstr">
      <vt:lpstr>Arial</vt:lpstr>
      <vt:lpstr>宋体</vt:lpstr>
      <vt:lpstr>Wingdings</vt:lpstr>
      <vt:lpstr>方正兰亭特黑简体</vt:lpstr>
      <vt:lpstr>汉仪中黑KW</vt:lpstr>
      <vt:lpstr>Open Sans</vt:lpstr>
      <vt:lpstr>汉仪雅酷黑 65W</vt:lpstr>
      <vt:lpstr>方正兰亭中黑简体</vt:lpstr>
      <vt:lpstr>字魂59号-创粗黑</vt:lpstr>
      <vt:lpstr>DejaVu Sans Condensed</vt:lpstr>
      <vt:lpstr>汉仪书宋二KW</vt:lpstr>
      <vt:lpstr>Gotham</vt:lpstr>
      <vt:lpstr>方正兰亭黑简体</vt:lpstr>
      <vt:lpstr>Times New Roman</vt:lpstr>
      <vt:lpstr>Arial</vt:lpstr>
      <vt:lpstr>方正兰亭黑简体</vt:lpstr>
      <vt:lpstr>&amp;quot</vt:lpstr>
      <vt:lpstr>宋体</vt:lpstr>
      <vt:lpstr>Kingsoft Confetti</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edz</dc:creator>
  <cp:lastModifiedBy>杨 妍</cp:lastModifiedBy>
  <cp:lastPrinted>2021-05-30T03:45:47Z</cp:lastPrinted>
  <dcterms:created xsi:type="dcterms:W3CDTF">2021-05-30T03:45:47Z</dcterms:created>
  <dcterms:modified xsi:type="dcterms:W3CDTF">2021-05-30T03:45:47Z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